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24"/>
  </p:notesMasterIdLst>
  <p:handoutMasterIdLst>
    <p:handoutMasterId r:id="rId25"/>
  </p:handoutMasterIdLst>
  <p:sldIdLst>
    <p:sldId id="338" r:id="rId5"/>
    <p:sldId id="347" r:id="rId6"/>
    <p:sldId id="363" r:id="rId7"/>
    <p:sldId id="360" r:id="rId8"/>
    <p:sldId id="348" r:id="rId9"/>
    <p:sldId id="349" r:id="rId10"/>
    <p:sldId id="351" r:id="rId11"/>
    <p:sldId id="350" r:id="rId12"/>
    <p:sldId id="352" r:id="rId13"/>
    <p:sldId id="353" r:id="rId14"/>
    <p:sldId id="354" r:id="rId15"/>
    <p:sldId id="355" r:id="rId16"/>
    <p:sldId id="356" r:id="rId17"/>
    <p:sldId id="357" r:id="rId18"/>
    <p:sldId id="358" r:id="rId19"/>
    <p:sldId id="359" r:id="rId20"/>
    <p:sldId id="340" r:id="rId21"/>
    <p:sldId id="364" r:id="rId22"/>
    <p:sldId id="361" r:id="rId23"/>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00C0F-DA6A-4D0A-9F1B-E4C9240956C5}" v="48" dt="2021-03-26T22:07:29.960"/>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507"/>
  </p:normalViewPr>
  <p:slideViewPr>
    <p:cSldViewPr snapToGrid="0">
      <p:cViewPr varScale="1">
        <p:scale>
          <a:sx n="114" d="100"/>
          <a:sy n="114" d="100"/>
        </p:scale>
        <p:origin x="414" y="102"/>
      </p:cViewPr>
      <p:guideLst/>
    </p:cSldViewPr>
  </p:slideViewPr>
  <p:notesTextViewPr>
    <p:cViewPr>
      <p:scale>
        <a:sx n="1" d="1"/>
        <a:sy n="1" d="1"/>
      </p:scale>
      <p:origin x="0" y="0"/>
    </p:cViewPr>
  </p:notesTextViewPr>
  <p:notesViewPr>
    <p:cSldViewPr snapToGrid="0" showGuides="1">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FA7D7-3B46-4077-A16D-A4016C100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032B47-EE0D-4354-92E3-9215FC53C879}">
      <dgm:prSet/>
      <dgm:spPr/>
      <dgm:t>
        <a:bodyPr/>
        <a:lstStyle/>
        <a:p>
          <a:pPr algn="just"/>
          <a:r>
            <a:rPr lang="pt-BR" dirty="0">
              <a:latin typeface="+mj-lt"/>
            </a:rPr>
            <a:t>É necessário que o documento digitalizado esteja com os metadados preenchidos e assinatura com certificado digital de quem está requerendo o serviço ao cartório, conforme decreto 10.278/2020.</a:t>
          </a:r>
          <a:endParaRPr lang="en-US" dirty="0">
            <a:latin typeface="+mj-lt"/>
          </a:endParaRPr>
        </a:p>
      </dgm:t>
    </dgm:pt>
    <dgm:pt modelId="{11DAAC42-E7E0-4AB3-B893-EC3759CC0F8E}" type="parTrans" cxnId="{FA0CAF45-9175-478C-9DE0-1CD962DDB09C}">
      <dgm:prSet/>
      <dgm:spPr/>
      <dgm:t>
        <a:bodyPr/>
        <a:lstStyle/>
        <a:p>
          <a:endParaRPr lang="en-US"/>
        </a:p>
      </dgm:t>
    </dgm:pt>
    <dgm:pt modelId="{4FD8EB9B-E7F5-4BD7-8056-CECFDDE0C484}" type="sibTrans" cxnId="{FA0CAF45-9175-478C-9DE0-1CD962DDB09C}">
      <dgm:prSet/>
      <dgm:spPr/>
      <dgm:t>
        <a:bodyPr/>
        <a:lstStyle/>
        <a:p>
          <a:endParaRPr lang="en-US"/>
        </a:p>
      </dgm:t>
    </dgm:pt>
    <dgm:pt modelId="{2645C285-98DD-43B9-9E97-184979B14B8A}" type="pres">
      <dgm:prSet presAssocID="{73DFA7D7-3B46-4077-A16D-A4016C100DBE}" presName="linear" presStyleCnt="0">
        <dgm:presLayoutVars>
          <dgm:animLvl val="lvl"/>
          <dgm:resizeHandles val="exact"/>
        </dgm:presLayoutVars>
      </dgm:prSet>
      <dgm:spPr/>
    </dgm:pt>
    <dgm:pt modelId="{F32A61E5-59CB-45DA-8323-4DA9DF0ADDF5}" type="pres">
      <dgm:prSet presAssocID="{AE032B47-EE0D-4354-92E3-9215FC53C879}" presName="parentText" presStyleLbl="node1" presStyleIdx="0" presStyleCnt="1" custScaleY="49217" custLinFactNeighborX="-6530" custLinFactNeighborY="-916">
        <dgm:presLayoutVars>
          <dgm:chMax val="0"/>
          <dgm:bulletEnabled val="1"/>
        </dgm:presLayoutVars>
      </dgm:prSet>
      <dgm:spPr/>
    </dgm:pt>
  </dgm:ptLst>
  <dgm:cxnLst>
    <dgm:cxn modelId="{FA0CAF45-9175-478C-9DE0-1CD962DDB09C}" srcId="{73DFA7D7-3B46-4077-A16D-A4016C100DBE}" destId="{AE032B47-EE0D-4354-92E3-9215FC53C879}" srcOrd="0" destOrd="0" parTransId="{11DAAC42-E7E0-4AB3-B893-EC3759CC0F8E}" sibTransId="{4FD8EB9B-E7F5-4BD7-8056-CECFDDE0C484}"/>
    <dgm:cxn modelId="{384DF77A-E370-4B43-B8FC-124783FE0AC4}" type="presOf" srcId="{AE032B47-EE0D-4354-92E3-9215FC53C879}" destId="{F32A61E5-59CB-45DA-8323-4DA9DF0ADDF5}" srcOrd="0" destOrd="0" presId="urn:microsoft.com/office/officeart/2005/8/layout/vList2"/>
    <dgm:cxn modelId="{E8A3BB92-E7F3-4C4A-A4DC-B9085FE53F37}" type="presOf" srcId="{73DFA7D7-3B46-4077-A16D-A4016C100DBE}" destId="{2645C285-98DD-43B9-9E97-184979B14B8A}" srcOrd="0" destOrd="0" presId="urn:microsoft.com/office/officeart/2005/8/layout/vList2"/>
    <dgm:cxn modelId="{E8F6C5ED-B5E4-4A6A-BCF0-E146B9E8914E}" type="presParOf" srcId="{2645C285-98DD-43B9-9E97-184979B14B8A}" destId="{F32A61E5-59CB-45DA-8323-4DA9DF0ADDF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DFA7D7-3B46-4077-A16D-A4016C100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032B47-EE0D-4354-92E3-9215FC53C879}">
      <dgm:prSet/>
      <dgm:spPr/>
      <dgm:t>
        <a:bodyPr/>
        <a:lstStyle/>
        <a:p>
          <a:pPr algn="just"/>
          <a:r>
            <a:rPr lang="pt-BR" b="0" i="0" dirty="0">
              <a:latin typeface="+mj-lt"/>
            </a:rPr>
            <a:t>Além disso, também é necessário ter um requerimento/declaração assinado digitalmente pelo requerente. O usuário pode gerar o requerimento/declaração automaticamente pelo portal CEI-MT.</a:t>
          </a:r>
          <a:endParaRPr lang="en-US" dirty="0">
            <a:latin typeface="+mj-lt"/>
          </a:endParaRPr>
        </a:p>
      </dgm:t>
    </dgm:pt>
    <dgm:pt modelId="{11DAAC42-E7E0-4AB3-B893-EC3759CC0F8E}" type="parTrans" cxnId="{FA0CAF45-9175-478C-9DE0-1CD962DDB09C}">
      <dgm:prSet/>
      <dgm:spPr/>
      <dgm:t>
        <a:bodyPr/>
        <a:lstStyle/>
        <a:p>
          <a:endParaRPr lang="en-US"/>
        </a:p>
      </dgm:t>
    </dgm:pt>
    <dgm:pt modelId="{4FD8EB9B-E7F5-4BD7-8056-CECFDDE0C484}" type="sibTrans" cxnId="{FA0CAF45-9175-478C-9DE0-1CD962DDB09C}">
      <dgm:prSet/>
      <dgm:spPr/>
      <dgm:t>
        <a:bodyPr/>
        <a:lstStyle/>
        <a:p>
          <a:endParaRPr lang="en-US"/>
        </a:p>
      </dgm:t>
    </dgm:pt>
    <dgm:pt modelId="{2645C285-98DD-43B9-9E97-184979B14B8A}" type="pres">
      <dgm:prSet presAssocID="{73DFA7D7-3B46-4077-A16D-A4016C100DBE}" presName="linear" presStyleCnt="0">
        <dgm:presLayoutVars>
          <dgm:animLvl val="lvl"/>
          <dgm:resizeHandles val="exact"/>
        </dgm:presLayoutVars>
      </dgm:prSet>
      <dgm:spPr/>
    </dgm:pt>
    <dgm:pt modelId="{F32A61E5-59CB-45DA-8323-4DA9DF0ADDF5}" type="pres">
      <dgm:prSet presAssocID="{AE032B47-EE0D-4354-92E3-9215FC53C879}" presName="parentText" presStyleLbl="node1" presStyleIdx="0" presStyleCnt="1" custScaleY="49217" custLinFactNeighborX="-6530" custLinFactNeighborY="-916">
        <dgm:presLayoutVars>
          <dgm:chMax val="0"/>
          <dgm:bulletEnabled val="1"/>
        </dgm:presLayoutVars>
      </dgm:prSet>
      <dgm:spPr/>
    </dgm:pt>
  </dgm:ptLst>
  <dgm:cxnLst>
    <dgm:cxn modelId="{FA0CAF45-9175-478C-9DE0-1CD962DDB09C}" srcId="{73DFA7D7-3B46-4077-A16D-A4016C100DBE}" destId="{AE032B47-EE0D-4354-92E3-9215FC53C879}" srcOrd="0" destOrd="0" parTransId="{11DAAC42-E7E0-4AB3-B893-EC3759CC0F8E}" sibTransId="{4FD8EB9B-E7F5-4BD7-8056-CECFDDE0C484}"/>
    <dgm:cxn modelId="{384DF77A-E370-4B43-B8FC-124783FE0AC4}" type="presOf" srcId="{AE032B47-EE0D-4354-92E3-9215FC53C879}" destId="{F32A61E5-59CB-45DA-8323-4DA9DF0ADDF5}" srcOrd="0" destOrd="0" presId="urn:microsoft.com/office/officeart/2005/8/layout/vList2"/>
    <dgm:cxn modelId="{E8A3BB92-E7F3-4C4A-A4DC-B9085FE53F37}" type="presOf" srcId="{73DFA7D7-3B46-4077-A16D-A4016C100DBE}" destId="{2645C285-98DD-43B9-9E97-184979B14B8A}" srcOrd="0" destOrd="0" presId="urn:microsoft.com/office/officeart/2005/8/layout/vList2"/>
    <dgm:cxn modelId="{E8F6C5ED-B5E4-4A6A-BCF0-E146B9E8914E}" type="presParOf" srcId="{2645C285-98DD-43B9-9E97-184979B14B8A}" destId="{F32A61E5-59CB-45DA-8323-4DA9DF0ADDF5}"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DFA7D7-3B46-4077-A16D-A4016C100D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645C285-98DD-43B9-9E97-184979B14B8A}" type="pres">
      <dgm:prSet presAssocID="{73DFA7D7-3B46-4077-A16D-A4016C100DBE}" presName="linear" presStyleCnt="0">
        <dgm:presLayoutVars>
          <dgm:animLvl val="lvl"/>
          <dgm:resizeHandles val="exact"/>
        </dgm:presLayoutVars>
      </dgm:prSet>
      <dgm:spPr/>
    </dgm:pt>
  </dgm:ptLst>
  <dgm:cxnLst>
    <dgm:cxn modelId="{E8A3BB92-E7F3-4C4A-A4DC-B9085FE53F37}" type="presOf" srcId="{73DFA7D7-3B46-4077-A16D-A4016C100DBE}" destId="{2645C285-98DD-43B9-9E97-184979B14B8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A61E5-59CB-45DA-8323-4DA9DF0ADDF5}">
      <dsp:nvSpPr>
        <dsp:cNvPr id="0" name=""/>
        <dsp:cNvSpPr/>
      </dsp:nvSpPr>
      <dsp:spPr>
        <a:xfrm>
          <a:off x="0" y="74718"/>
          <a:ext cx="4772786" cy="170908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pt-BR" sz="2100" kern="1200" dirty="0">
              <a:latin typeface="+mj-lt"/>
            </a:rPr>
            <a:t>É necessário que o documento digitalizado esteja com os metadados preenchidos e assinatura com certificado digital de quem está requerendo o serviço ao cartório, conforme decreto 10.278/2020.</a:t>
          </a:r>
          <a:endParaRPr lang="en-US" sz="2100" kern="1200" dirty="0">
            <a:latin typeface="+mj-lt"/>
          </a:endParaRPr>
        </a:p>
      </dsp:txBody>
      <dsp:txXfrm>
        <a:off x="83431" y="158149"/>
        <a:ext cx="4605924" cy="1542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A61E5-59CB-45DA-8323-4DA9DF0ADDF5}">
      <dsp:nvSpPr>
        <dsp:cNvPr id="0" name=""/>
        <dsp:cNvSpPr/>
      </dsp:nvSpPr>
      <dsp:spPr>
        <a:xfrm>
          <a:off x="0" y="0"/>
          <a:ext cx="4772786" cy="190257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pt-BR" sz="2200" b="0" i="0" kern="1200" dirty="0">
              <a:latin typeface="+mj-lt"/>
            </a:rPr>
            <a:t>Além disso, também é necessário ter um requerimento/declaração assinado digitalmente pelo requerente. O usuário pode gerar o requerimento/declaração automaticamente pelo portal CEI-MT.</a:t>
          </a:r>
          <a:endParaRPr lang="en-US" sz="2200" kern="1200" dirty="0">
            <a:latin typeface="+mj-lt"/>
          </a:endParaRPr>
        </a:p>
      </dsp:txBody>
      <dsp:txXfrm>
        <a:off x="92876" y="92876"/>
        <a:ext cx="4587034" cy="1716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AB08916B-8145-4DD4-A4F0-4944307B25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a:p>
        </p:txBody>
      </p:sp>
      <p:sp>
        <p:nvSpPr>
          <p:cNvPr id="3" name="Espaço Reservado para Data 2">
            <a:extLst>
              <a:ext uri="{FF2B5EF4-FFF2-40B4-BE49-F238E27FC236}">
                <a16:creationId xmlns:a16="http://schemas.microsoft.com/office/drawing/2014/main" id="{CE8868C6-14E0-456B-8627-6ED3D5EA25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86325BC-666E-4F51-91E5-821EED57C260}" type="datetime1">
              <a:rPr lang="pt-BR" smtClean="0"/>
              <a:t>27/03/2021</a:t>
            </a:fld>
            <a:endParaRPr lang="pt-BR"/>
          </a:p>
        </p:txBody>
      </p:sp>
      <p:sp>
        <p:nvSpPr>
          <p:cNvPr id="4" name="Espaço Reservado para Rodapé 3">
            <a:extLst>
              <a:ext uri="{FF2B5EF4-FFF2-40B4-BE49-F238E27FC236}">
                <a16:creationId xmlns:a16="http://schemas.microsoft.com/office/drawing/2014/main" id="{420B6480-DE26-42CA-B861-D6EFA45FC7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a:p>
        </p:txBody>
      </p:sp>
      <p:sp>
        <p:nvSpPr>
          <p:cNvPr id="5" name="Espaço Reservado para o Número do Slide 4">
            <a:extLst>
              <a:ext uri="{FF2B5EF4-FFF2-40B4-BE49-F238E27FC236}">
                <a16:creationId xmlns:a16="http://schemas.microsoft.com/office/drawing/2014/main" id="{31DDB9B3-0030-40C0-AFA9-FACA7EA513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D5F12C2-4DB0-4437-81E7-A0C89F24ADC0}" type="slidenum">
              <a:rPr lang="pt-BR" smtClean="0"/>
              <a:t>‹nº›</a:t>
            </a:fld>
            <a:endParaRPr lang="pt-BR"/>
          </a:p>
        </p:txBody>
      </p:sp>
    </p:spTree>
    <p:extLst>
      <p:ext uri="{BB962C8B-B14F-4D97-AF65-F5344CB8AC3E}">
        <p14:creationId xmlns:p14="http://schemas.microsoft.com/office/powerpoint/2010/main" val="3515292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noProof="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C7FA5F6-11A2-4ED8-BFA8-7792872EC06E}" type="datetime1">
              <a:rPr lang="pt-BR" noProof="0" smtClean="0"/>
              <a:t>27/03/2021</a:t>
            </a:fld>
            <a:endParaRPr lang="pt-BR" noProof="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noProof="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noProof="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F8442E7-1E35-4707-8504-AE37222ED57D}" type="slidenum">
              <a:rPr lang="pt-BR" noProof="0" smtClean="0"/>
              <a:t>‹nº›</a:t>
            </a:fld>
            <a:endParaRPr lang="pt-BR" noProof="0"/>
          </a:p>
        </p:txBody>
      </p:sp>
    </p:spTree>
    <p:extLst>
      <p:ext uri="{BB962C8B-B14F-4D97-AF65-F5344CB8AC3E}">
        <p14:creationId xmlns:p14="http://schemas.microsoft.com/office/powerpoint/2010/main" val="24716827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0F8442E7-1E35-4707-8504-AE37222ED57D}" type="slidenum">
              <a:rPr lang="pt-BR" smtClean="0"/>
              <a:t>1</a:t>
            </a:fld>
            <a:endParaRPr lang="pt-BR"/>
          </a:p>
        </p:txBody>
      </p:sp>
    </p:spTree>
    <p:extLst>
      <p:ext uri="{BB962C8B-B14F-4D97-AF65-F5344CB8AC3E}">
        <p14:creationId xmlns:p14="http://schemas.microsoft.com/office/powerpoint/2010/main" val="55389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0F8442E7-1E35-4707-8504-AE37222ED57D}" type="slidenum">
              <a:rPr lang="pt-BR" smtClean="0"/>
              <a:t>2</a:t>
            </a:fld>
            <a:endParaRPr lang="pt-BR"/>
          </a:p>
        </p:txBody>
      </p:sp>
    </p:spTree>
    <p:extLst>
      <p:ext uri="{BB962C8B-B14F-4D97-AF65-F5344CB8AC3E}">
        <p14:creationId xmlns:p14="http://schemas.microsoft.com/office/powerpoint/2010/main" val="403855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0F8442E7-1E35-4707-8504-AE37222ED57D}" type="slidenum">
              <a:rPr lang="pt-BR" smtClean="0"/>
              <a:t>3</a:t>
            </a:fld>
            <a:endParaRPr lang="pt-BR"/>
          </a:p>
        </p:txBody>
      </p:sp>
    </p:spTree>
    <p:extLst>
      <p:ext uri="{BB962C8B-B14F-4D97-AF65-F5344CB8AC3E}">
        <p14:creationId xmlns:p14="http://schemas.microsoft.com/office/powerpoint/2010/main" val="176204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0F8442E7-1E35-4707-8504-AE37222ED57D}" type="slidenum">
              <a:rPr lang="pt-BR" smtClean="0"/>
              <a:t>5</a:t>
            </a:fld>
            <a:endParaRPr lang="pt-BR"/>
          </a:p>
        </p:txBody>
      </p:sp>
    </p:spTree>
    <p:extLst>
      <p:ext uri="{BB962C8B-B14F-4D97-AF65-F5344CB8AC3E}">
        <p14:creationId xmlns:p14="http://schemas.microsoft.com/office/powerpoint/2010/main" val="41648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0F8442E7-1E35-4707-8504-AE37222ED57D}" type="slidenum">
              <a:rPr lang="pt-BR" smtClean="0"/>
              <a:t>6</a:t>
            </a:fld>
            <a:endParaRPr lang="pt-BR"/>
          </a:p>
        </p:txBody>
      </p:sp>
    </p:spTree>
    <p:extLst>
      <p:ext uri="{BB962C8B-B14F-4D97-AF65-F5344CB8AC3E}">
        <p14:creationId xmlns:p14="http://schemas.microsoft.com/office/powerpoint/2010/main" val="175542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0F8442E7-1E35-4707-8504-AE37222ED57D}" type="slidenum">
              <a:rPr lang="pt-BR" smtClean="0"/>
              <a:t>7</a:t>
            </a:fld>
            <a:endParaRPr lang="pt-BR"/>
          </a:p>
        </p:txBody>
      </p:sp>
    </p:spTree>
    <p:extLst>
      <p:ext uri="{BB962C8B-B14F-4D97-AF65-F5344CB8AC3E}">
        <p14:creationId xmlns:p14="http://schemas.microsoft.com/office/powerpoint/2010/main" val="1877242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0F8442E7-1E35-4707-8504-AE37222ED57D}" type="slidenum">
              <a:rPr lang="pt-BR" smtClean="0"/>
              <a:t>17</a:t>
            </a:fld>
            <a:endParaRPr lang="pt-BR"/>
          </a:p>
        </p:txBody>
      </p:sp>
    </p:spTree>
    <p:extLst>
      <p:ext uri="{BB962C8B-B14F-4D97-AF65-F5344CB8AC3E}">
        <p14:creationId xmlns:p14="http://schemas.microsoft.com/office/powerpoint/2010/main" val="2462010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0F8442E7-1E35-4707-8504-AE37222ED57D}" type="slidenum">
              <a:rPr lang="pt-BR" smtClean="0"/>
              <a:t>18</a:t>
            </a:fld>
            <a:endParaRPr lang="pt-BR"/>
          </a:p>
        </p:txBody>
      </p:sp>
    </p:spTree>
    <p:extLst>
      <p:ext uri="{BB962C8B-B14F-4D97-AF65-F5344CB8AC3E}">
        <p14:creationId xmlns:p14="http://schemas.microsoft.com/office/powerpoint/2010/main" val="284998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0F8442E7-1E35-4707-8504-AE37222ED57D}" type="slidenum">
              <a:rPr lang="pt-BR" smtClean="0"/>
              <a:t>19</a:t>
            </a:fld>
            <a:endParaRPr lang="pt-BR"/>
          </a:p>
        </p:txBody>
      </p:sp>
    </p:spTree>
    <p:extLst>
      <p:ext uri="{BB962C8B-B14F-4D97-AF65-F5344CB8AC3E}">
        <p14:creationId xmlns:p14="http://schemas.microsoft.com/office/powerpoint/2010/main" val="107678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tângulo 6"/>
          <p:cNvSpPr/>
          <p:nvPr/>
        </p:nvSpPr>
        <p:spPr>
          <a:xfrm>
            <a:off x="581190" y="3085764"/>
            <a:ext cx="10993550" cy="33381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hasCustomPrompt="1"/>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pt-BR" noProof="0"/>
              <a:t>Clique para editar o estilo de título Mestre</a:t>
            </a:r>
          </a:p>
        </p:txBody>
      </p:sp>
      <p:sp>
        <p:nvSpPr>
          <p:cNvPr id="3" name="Subtítulo 2"/>
          <p:cNvSpPr>
            <a:spLocks noGrp="1"/>
          </p:cNvSpPr>
          <p:nvPr>
            <p:ph type="subTitle" idx="1" hasCustomPrompt="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t-BR" noProof="0"/>
              <a:t>Clique para editar o estilo de subtítulo Mestre</a:t>
            </a:r>
          </a:p>
        </p:txBody>
      </p:sp>
      <p:sp>
        <p:nvSpPr>
          <p:cNvPr id="8" name="Espaço Reservado para Data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213AE5A2-0E39-4CB1-B4AD-D4B5FB9AD9AC}" type="datetime1">
              <a:rPr lang="pt-BR" noProof="0" smtClean="0"/>
              <a:t>27/03/2021</a:t>
            </a:fld>
            <a:endParaRPr lang="pt-BR" noProof="0"/>
          </a:p>
        </p:txBody>
      </p:sp>
      <p:sp>
        <p:nvSpPr>
          <p:cNvPr id="9" name="Espaço Reservado para Rodapé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pt-BR" noProof="0"/>
          </a:p>
        </p:txBody>
      </p:sp>
      <p:sp>
        <p:nvSpPr>
          <p:cNvPr id="10" name="Espaço reservado para o número do slide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a:p>
        </p:txBody>
      </p:sp>
      <p:sp>
        <p:nvSpPr>
          <p:cNvPr id="11" name="Retângulo 1">
            <a:extLst>
              <a:ext uri="{FF2B5EF4-FFF2-40B4-BE49-F238E27FC236}">
                <a16:creationId xmlns:a16="http://schemas.microsoft.com/office/drawing/2014/main" id="{5688E5B1-4139-AD48-BA45-9CE6A55A1ED0}"/>
              </a:ext>
            </a:extLst>
          </p:cNvPr>
          <p:cNvSpPr/>
          <p:nvPr userDrawn="1"/>
        </p:nvSpPr>
        <p:spPr>
          <a:xfrm>
            <a:off x="109259" y="4564339"/>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420804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le conos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4B8E4885-ADF0-4737-BAE4-C89F5B6785BF}" type="datetime1">
              <a:rPr lang="pt-BR" noProof="0" smtClean="0"/>
              <a:t>27/03/2021</a:t>
            </a:fld>
            <a:endParaRPr lang="pt-BR" noProof="0"/>
          </a:p>
        </p:txBody>
      </p:sp>
      <p:sp>
        <p:nvSpPr>
          <p:cNvPr id="3" name="Espaço Reservado para Rodapé 2"/>
          <p:cNvSpPr>
            <a:spLocks noGrp="1"/>
          </p:cNvSpPr>
          <p:nvPr>
            <p:ph type="ftr" sz="quarter" idx="11"/>
          </p:nvPr>
        </p:nvSpPr>
        <p:spPr/>
        <p:txBody>
          <a:bodyPr rtlCol="0"/>
          <a:lstStyle/>
          <a:p>
            <a:pPr rtl="0"/>
            <a:endParaRPr lang="pt-BR" noProof="0"/>
          </a:p>
        </p:txBody>
      </p:sp>
      <p:sp>
        <p:nvSpPr>
          <p:cNvPr id="4" name="Espaço reservado para o número do slide 3"/>
          <p:cNvSpPr>
            <a:spLocks noGrp="1"/>
          </p:cNvSpPr>
          <p:nvPr>
            <p:ph type="sldNum" sz="quarter" idx="12"/>
          </p:nvPr>
        </p:nvSpPr>
        <p:spPr/>
        <p:txBody>
          <a:bodyPr rtlCol="0"/>
          <a:lstStyle/>
          <a:p>
            <a:pPr rtl="0"/>
            <a:fld id="{3A98EE3D-8CD1-4C3F-BD1C-C98C9596463C}" type="slidenum">
              <a:rPr lang="pt-BR" noProof="0" smtClean="0"/>
              <a:t>‹nº›</a:t>
            </a:fld>
            <a:endParaRPr lang="pt-BR" noProof="0"/>
          </a:p>
        </p:txBody>
      </p:sp>
      <p:sp>
        <p:nvSpPr>
          <p:cNvPr id="5" name="Retângulo 1">
            <a:extLst>
              <a:ext uri="{FF2B5EF4-FFF2-40B4-BE49-F238E27FC236}">
                <a16:creationId xmlns:a16="http://schemas.microsoft.com/office/drawing/2014/main" id="{360596E6-4DE9-A746-9D39-94401D2B4645}"/>
              </a:ext>
            </a:extLst>
          </p:cNvPr>
          <p:cNvSpPr/>
          <p:nvPr userDrawn="1"/>
        </p:nvSpPr>
        <p:spPr>
          <a:xfrm rot="16200000">
            <a:off x="3619401" y="2402840"/>
            <a:ext cx="1270001" cy="12701"/>
          </a:xfrm>
          <a:prstGeom prst="rect">
            <a:avLst/>
          </a:prstGeom>
          <a:solidFill>
            <a:srgbClr val="111111"/>
          </a:solidFill>
          <a:ln w="12700">
            <a:miter lim="400000"/>
          </a:ln>
        </p:spPr>
        <p:txBody>
          <a:bodyPr lIns="25400" tIns="25400" rIns="25400" bIns="25400" rtlCol="0" anchor="ctr"/>
          <a:lstStyle/>
          <a:p>
            <a:pPr algn="ctr" rtl="0">
              <a:defRPr sz="3200" spc="0">
                <a:solidFill>
                  <a:srgbClr val="000000"/>
                </a:solidFill>
                <a:latin typeface="Helvetica Light"/>
                <a:ea typeface="Helvetica Light"/>
                <a:cs typeface="Helvetica Light"/>
                <a:sym typeface="Helvetica Light"/>
              </a:defRPr>
            </a:pPr>
            <a:endParaRPr lang="pt-BR" sz="1600" noProof="0"/>
          </a:p>
        </p:txBody>
      </p:sp>
      <p:sp>
        <p:nvSpPr>
          <p:cNvPr id="14" name="Espaço Reservado para Imagem 13">
            <a:extLst>
              <a:ext uri="{FF2B5EF4-FFF2-40B4-BE49-F238E27FC236}">
                <a16:creationId xmlns:a16="http://schemas.microsoft.com/office/drawing/2014/main" id="{14FCD294-AF1C-5E4C-A4DA-80CFCFA430D2}"/>
              </a:ext>
            </a:extLst>
          </p:cNvPr>
          <p:cNvSpPr>
            <a:spLocks noGrp="1"/>
          </p:cNvSpPr>
          <p:nvPr>
            <p:ph type="pic" sz="quarter" idx="13"/>
          </p:nvPr>
        </p:nvSpPr>
        <p:spPr>
          <a:xfrm>
            <a:off x="973138" y="917461"/>
            <a:ext cx="2205037" cy="4989627"/>
          </a:xfrm>
          <a:custGeom>
            <a:avLst/>
            <a:gdLst>
              <a:gd name="connsiteX0" fmla="*/ 0 w 2205037"/>
              <a:gd name="connsiteY0" fmla="*/ 0 h 4989627"/>
              <a:gd name="connsiteX1" fmla="*/ 2205037 w 2205037"/>
              <a:gd name="connsiteY1" fmla="*/ 0 h 4989627"/>
              <a:gd name="connsiteX2" fmla="*/ 2205037 w 2205037"/>
              <a:gd name="connsiteY2" fmla="*/ 4989627 h 4989627"/>
              <a:gd name="connsiteX3" fmla="*/ 0 w 2205037"/>
              <a:gd name="connsiteY3" fmla="*/ 4989627 h 4989627"/>
              <a:gd name="connsiteX4" fmla="*/ 0 w 2205037"/>
              <a:gd name="connsiteY4" fmla="*/ 4286290 h 4989627"/>
              <a:gd name="connsiteX5" fmla="*/ 809319 w 2205037"/>
              <a:gd name="connsiteY5" fmla="*/ 4286290 h 4989627"/>
              <a:gd name="connsiteX6" fmla="*/ 809319 w 2205037"/>
              <a:gd name="connsiteY6" fmla="*/ 3905289 h 4989627"/>
              <a:gd name="connsiteX7" fmla="*/ 0 w 2205037"/>
              <a:gd name="connsiteY7" fmla="*/ 3905289 h 49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5037" h="4989627">
                <a:moveTo>
                  <a:pt x="0" y="0"/>
                </a:moveTo>
                <a:lnTo>
                  <a:pt x="2205037" y="0"/>
                </a:lnTo>
                <a:lnTo>
                  <a:pt x="2205037" y="4989627"/>
                </a:lnTo>
                <a:lnTo>
                  <a:pt x="0" y="4989627"/>
                </a:lnTo>
                <a:lnTo>
                  <a:pt x="0" y="4286290"/>
                </a:lnTo>
                <a:lnTo>
                  <a:pt x="809319" y="4286290"/>
                </a:lnTo>
                <a:lnTo>
                  <a:pt x="809319" y="3905289"/>
                </a:lnTo>
                <a:lnTo>
                  <a:pt x="0" y="3905289"/>
                </a:lnTo>
                <a:close/>
              </a:path>
            </a:pathLst>
          </a:custGeom>
          <a:solidFill>
            <a:schemeClr val="tx2"/>
          </a:solidFill>
        </p:spPr>
        <p:txBody>
          <a:bodyPr wrap="square" rtlCol="0">
            <a:noAutofit/>
          </a:bodyPr>
          <a:lstStyle/>
          <a:p>
            <a:pPr rtl="0"/>
            <a:r>
              <a:rPr lang="pt-BR" noProof="0"/>
              <a:t>Clique no ícone para adicionar uma imagem</a:t>
            </a:r>
          </a:p>
        </p:txBody>
      </p:sp>
      <p:sp>
        <p:nvSpPr>
          <p:cNvPr id="15" name="Retângulo 1">
            <a:extLst>
              <a:ext uri="{FF2B5EF4-FFF2-40B4-BE49-F238E27FC236}">
                <a16:creationId xmlns:a16="http://schemas.microsoft.com/office/drawing/2014/main" id="{8EDF2123-85B2-F547-8D7A-F0273E1E9E85}"/>
              </a:ext>
            </a:extLst>
          </p:cNvPr>
          <p:cNvSpPr/>
          <p:nvPr userDrawn="1"/>
        </p:nvSpPr>
        <p:spPr>
          <a:xfrm>
            <a:off x="764089" y="4824593"/>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sp>
        <p:nvSpPr>
          <p:cNvPr id="18" name="Título 1">
            <a:extLst>
              <a:ext uri="{FF2B5EF4-FFF2-40B4-BE49-F238E27FC236}">
                <a16:creationId xmlns:a16="http://schemas.microsoft.com/office/drawing/2014/main" id="{51DA15C9-6722-0B47-897A-7DC9AED35B7C}"/>
              </a:ext>
            </a:extLst>
          </p:cNvPr>
          <p:cNvSpPr>
            <a:spLocks noGrp="1"/>
          </p:cNvSpPr>
          <p:nvPr>
            <p:ph type="title" hasCustomPrompt="1"/>
          </p:nvPr>
        </p:nvSpPr>
        <p:spPr>
          <a:xfrm>
            <a:off x="4248051" y="2945525"/>
            <a:ext cx="2945494" cy="1613201"/>
          </a:xfrm>
        </p:spPr>
        <p:txBody>
          <a:bodyPr lIns="0" tIns="0" rIns="0" bIns="0" rtlCol="0" anchor="b">
            <a:normAutofit/>
          </a:bodyPr>
          <a:lstStyle>
            <a:lvl1pPr>
              <a:defRPr sz="3400"/>
            </a:lvl1pPr>
          </a:lstStyle>
          <a:p>
            <a:pPr rtl="0"/>
            <a:r>
              <a:rPr lang="pt-BR" noProof="0"/>
              <a:t>INSIRA O TÍTULO AQUI</a:t>
            </a:r>
          </a:p>
        </p:txBody>
      </p:sp>
      <p:sp>
        <p:nvSpPr>
          <p:cNvPr id="22" name="Espaço Reservado para Conteúdo 20">
            <a:extLst>
              <a:ext uri="{FF2B5EF4-FFF2-40B4-BE49-F238E27FC236}">
                <a16:creationId xmlns:a16="http://schemas.microsoft.com/office/drawing/2014/main" id="{5FFB748F-E999-9A4B-B9D8-B6E1C2AE0134}"/>
              </a:ext>
            </a:extLst>
          </p:cNvPr>
          <p:cNvSpPr>
            <a:spLocks noGrp="1"/>
          </p:cNvSpPr>
          <p:nvPr>
            <p:ph sz="quarter" idx="14" hasCustomPrompt="1"/>
          </p:nvPr>
        </p:nvSpPr>
        <p:spPr>
          <a:xfrm>
            <a:off x="7405688" y="2005013"/>
            <a:ext cx="4510087" cy="4027487"/>
          </a:xfrm>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Tree>
    <p:extLst>
      <p:ext uri="{BB962C8B-B14F-4D97-AF65-F5344CB8AC3E}">
        <p14:creationId xmlns:p14="http://schemas.microsoft.com/office/powerpoint/2010/main" val="116582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aleria">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0F26093E-58A3-4E4A-B4F7-3E948E867909}" type="datetime1">
              <a:rPr lang="pt-BR" noProof="0" smtClean="0"/>
              <a:t>27/03/2021</a:t>
            </a:fld>
            <a:endParaRPr lang="pt-BR" noProof="0"/>
          </a:p>
        </p:txBody>
      </p:sp>
      <p:sp>
        <p:nvSpPr>
          <p:cNvPr id="3" name="Espaço Reservado para Rodapé 2"/>
          <p:cNvSpPr>
            <a:spLocks noGrp="1"/>
          </p:cNvSpPr>
          <p:nvPr>
            <p:ph type="ftr" sz="quarter" idx="11"/>
          </p:nvPr>
        </p:nvSpPr>
        <p:spPr/>
        <p:txBody>
          <a:bodyPr rtlCol="0"/>
          <a:lstStyle/>
          <a:p>
            <a:pPr rtl="0"/>
            <a:endParaRPr lang="pt-BR" noProof="0"/>
          </a:p>
        </p:txBody>
      </p:sp>
      <p:sp>
        <p:nvSpPr>
          <p:cNvPr id="4" name="Espaço reservado para o número do slide 3"/>
          <p:cNvSpPr>
            <a:spLocks noGrp="1"/>
          </p:cNvSpPr>
          <p:nvPr>
            <p:ph type="sldNum" sz="quarter" idx="12"/>
          </p:nvPr>
        </p:nvSpPr>
        <p:spPr/>
        <p:txBody>
          <a:bodyPr rtlCol="0"/>
          <a:lstStyle/>
          <a:p>
            <a:pPr rtl="0"/>
            <a:fld id="{3A98EE3D-8CD1-4C3F-BD1C-C98C9596463C}" type="slidenum">
              <a:rPr lang="pt-BR" noProof="0" smtClean="0"/>
              <a:t>‹nº›</a:t>
            </a:fld>
            <a:endParaRPr lang="pt-BR" noProof="0"/>
          </a:p>
        </p:txBody>
      </p:sp>
      <p:sp>
        <p:nvSpPr>
          <p:cNvPr id="5" name="placeholder.jpg">
            <a:extLst>
              <a:ext uri="{FF2B5EF4-FFF2-40B4-BE49-F238E27FC236}">
                <a16:creationId xmlns:a16="http://schemas.microsoft.com/office/drawing/2014/main" id="{D447DA2F-5DA0-834C-9AFA-DC4F7B4ECCDC}"/>
              </a:ext>
            </a:extLst>
          </p:cNvPr>
          <p:cNvSpPr>
            <a:spLocks noGrp="1"/>
          </p:cNvSpPr>
          <p:nvPr>
            <p:ph type="pic" sz="quarter" idx="13"/>
          </p:nvPr>
        </p:nvSpPr>
        <p:spPr>
          <a:xfrm>
            <a:off x="10128308" y="717550"/>
            <a:ext cx="2063601" cy="4953001"/>
          </a:xfrm>
          <a:prstGeom prst="rect">
            <a:avLst/>
          </a:prstGeom>
          <a:solidFill>
            <a:schemeClr val="tx2"/>
          </a:solidFill>
        </p:spPr>
        <p:txBody>
          <a:bodyPr lIns="91439" tIns="45719" rIns="91439" bIns="45719" rtlCol="0">
            <a:noAutofit/>
          </a:bodyPr>
          <a:lstStyle/>
          <a:p>
            <a:pPr rtl="0"/>
            <a:r>
              <a:rPr lang="pt-BR" noProof="0"/>
              <a:t>Clique no ícone para adicionar uma imagem</a:t>
            </a:r>
          </a:p>
        </p:txBody>
      </p:sp>
      <p:sp>
        <p:nvSpPr>
          <p:cNvPr id="10" name="Espaço Reservado para Imagem 9">
            <a:extLst>
              <a:ext uri="{FF2B5EF4-FFF2-40B4-BE49-F238E27FC236}">
                <a16:creationId xmlns:a16="http://schemas.microsoft.com/office/drawing/2014/main" id="{0292654E-1088-3C42-A573-2CBF48FA3324}"/>
              </a:ext>
            </a:extLst>
          </p:cNvPr>
          <p:cNvSpPr>
            <a:spLocks noGrp="1"/>
          </p:cNvSpPr>
          <p:nvPr>
            <p:ph type="pic" sz="quarter" idx="14"/>
          </p:nvPr>
        </p:nvSpPr>
        <p:spPr>
          <a:xfrm>
            <a:off x="1274457" y="3168650"/>
            <a:ext cx="3367194" cy="3689350"/>
          </a:xfrm>
          <a:custGeom>
            <a:avLst/>
            <a:gdLst>
              <a:gd name="connsiteX0" fmla="*/ 0 w 3367194"/>
              <a:gd name="connsiteY0" fmla="*/ 0 h 3689350"/>
              <a:gd name="connsiteX1" fmla="*/ 3367194 w 3367194"/>
              <a:gd name="connsiteY1" fmla="*/ 0 h 3689350"/>
              <a:gd name="connsiteX2" fmla="*/ 3367194 w 3367194"/>
              <a:gd name="connsiteY2" fmla="*/ 3689350 h 3689350"/>
              <a:gd name="connsiteX3" fmla="*/ 0 w 3367194"/>
              <a:gd name="connsiteY3" fmla="*/ 3689350 h 3689350"/>
              <a:gd name="connsiteX4" fmla="*/ 0 w 3367194"/>
              <a:gd name="connsiteY4" fmla="*/ 2035101 h 3689350"/>
              <a:gd name="connsiteX5" fmla="*/ 508000 w 3367194"/>
              <a:gd name="connsiteY5" fmla="*/ 2035101 h 3689350"/>
              <a:gd name="connsiteX6" fmla="*/ 508000 w 3367194"/>
              <a:gd name="connsiteY6" fmla="*/ 1654100 h 3689350"/>
              <a:gd name="connsiteX7" fmla="*/ 0 w 3367194"/>
              <a:gd name="connsiteY7" fmla="*/ 1654100 h 36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194" h="3689350">
                <a:moveTo>
                  <a:pt x="0" y="0"/>
                </a:moveTo>
                <a:lnTo>
                  <a:pt x="3367194" y="0"/>
                </a:lnTo>
                <a:lnTo>
                  <a:pt x="3367194" y="3689350"/>
                </a:lnTo>
                <a:lnTo>
                  <a:pt x="0" y="3689350"/>
                </a:lnTo>
                <a:lnTo>
                  <a:pt x="0" y="2035101"/>
                </a:lnTo>
                <a:lnTo>
                  <a:pt x="508000" y="2035101"/>
                </a:lnTo>
                <a:lnTo>
                  <a:pt x="508000" y="1654100"/>
                </a:lnTo>
                <a:lnTo>
                  <a:pt x="0" y="1654100"/>
                </a:lnTo>
                <a:close/>
              </a:path>
            </a:pathLst>
          </a:custGeom>
          <a:solidFill>
            <a:schemeClr val="tx2"/>
          </a:solidFill>
        </p:spPr>
        <p:txBody>
          <a:bodyPr wrap="square" lIns="91439" tIns="45719" rIns="91439" bIns="45719" rtlCol="0">
            <a:noAutofit/>
          </a:bodyPr>
          <a:lstStyle/>
          <a:p>
            <a:pPr rtl="0"/>
            <a:r>
              <a:rPr lang="pt-BR" noProof="0"/>
              <a:t>Clique no ícone para adicionar uma imagem</a:t>
            </a:r>
          </a:p>
        </p:txBody>
      </p:sp>
      <p:sp>
        <p:nvSpPr>
          <p:cNvPr id="7" name="placeholder.jpg">
            <a:extLst>
              <a:ext uri="{FF2B5EF4-FFF2-40B4-BE49-F238E27FC236}">
                <a16:creationId xmlns:a16="http://schemas.microsoft.com/office/drawing/2014/main" id="{098C8554-580A-2442-9906-28A71B624A68}"/>
              </a:ext>
            </a:extLst>
          </p:cNvPr>
          <p:cNvSpPr>
            <a:spLocks noGrp="1"/>
          </p:cNvSpPr>
          <p:nvPr>
            <p:ph type="pic" sz="quarter" idx="15"/>
          </p:nvPr>
        </p:nvSpPr>
        <p:spPr>
          <a:xfrm>
            <a:off x="1274457" y="0"/>
            <a:ext cx="3367194" cy="2667000"/>
          </a:xfrm>
          <a:prstGeom prst="rect">
            <a:avLst/>
          </a:prstGeom>
          <a:solidFill>
            <a:schemeClr val="tx2"/>
          </a:solidFill>
        </p:spPr>
        <p:txBody>
          <a:bodyPr lIns="91439" tIns="45719" rIns="91439" bIns="45719" rtlCol="0">
            <a:noAutofit/>
          </a:bodyPr>
          <a:lstStyle/>
          <a:p>
            <a:pPr rtl="0"/>
            <a:r>
              <a:rPr lang="pt-BR" noProof="0"/>
              <a:t>Clique no ícone para adicionar uma imagem</a:t>
            </a:r>
          </a:p>
        </p:txBody>
      </p:sp>
      <p:sp>
        <p:nvSpPr>
          <p:cNvPr id="11" name="Retângulo 1">
            <a:extLst>
              <a:ext uri="{FF2B5EF4-FFF2-40B4-BE49-F238E27FC236}">
                <a16:creationId xmlns:a16="http://schemas.microsoft.com/office/drawing/2014/main" id="{4DD41584-4B5C-2B41-B712-6810C565BC56}"/>
              </a:ext>
            </a:extLst>
          </p:cNvPr>
          <p:cNvSpPr/>
          <p:nvPr userDrawn="1"/>
        </p:nvSpPr>
        <p:spPr>
          <a:xfrm>
            <a:off x="766456" y="4822750"/>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sp>
        <p:nvSpPr>
          <p:cNvPr id="12" name="Retângulo 1">
            <a:extLst>
              <a:ext uri="{FF2B5EF4-FFF2-40B4-BE49-F238E27FC236}">
                <a16:creationId xmlns:a16="http://schemas.microsoft.com/office/drawing/2014/main" id="{BCFE255A-D792-824C-B7BD-0F53CCBE9393}"/>
              </a:ext>
            </a:extLst>
          </p:cNvPr>
          <p:cNvSpPr/>
          <p:nvPr userDrawn="1"/>
        </p:nvSpPr>
        <p:spPr>
          <a:xfrm>
            <a:off x="9493307" y="2901950"/>
            <a:ext cx="1270001" cy="12700"/>
          </a:xfrm>
          <a:prstGeom prst="rect">
            <a:avLst/>
          </a:prstGeom>
          <a:solidFill>
            <a:srgbClr val="24282B"/>
          </a:solidFill>
          <a:ln w="12700">
            <a:miter lim="400000"/>
          </a:ln>
        </p:spPr>
        <p:txBody>
          <a:bodyPr lIns="25400" tIns="25400" rIns="25400" bIns="25400" rtlCol="0" anchor="ctr"/>
          <a:lstStyle/>
          <a:p>
            <a:pPr algn="ctr" rtl="0">
              <a:defRPr sz="3200" spc="0">
                <a:solidFill>
                  <a:srgbClr val="0433FF"/>
                </a:solidFill>
                <a:latin typeface="Helvetica Light"/>
                <a:ea typeface="Helvetica Light"/>
                <a:cs typeface="Helvetica Light"/>
                <a:sym typeface="Helvetica Light"/>
              </a:defRPr>
            </a:pPr>
            <a:endParaRPr lang="pt-BR" sz="1600" noProof="0"/>
          </a:p>
        </p:txBody>
      </p:sp>
      <p:sp>
        <p:nvSpPr>
          <p:cNvPr id="13" name="Retângulo 1">
            <a:extLst>
              <a:ext uri="{FF2B5EF4-FFF2-40B4-BE49-F238E27FC236}">
                <a16:creationId xmlns:a16="http://schemas.microsoft.com/office/drawing/2014/main" id="{C5F7BCC5-255A-E040-9CB6-55FC42CEBF16}"/>
              </a:ext>
            </a:extLst>
          </p:cNvPr>
          <p:cNvSpPr/>
          <p:nvPr userDrawn="1"/>
        </p:nvSpPr>
        <p:spPr>
          <a:xfrm rot="16200000">
            <a:off x="3519629" y="2273300"/>
            <a:ext cx="1270001" cy="12700"/>
          </a:xfrm>
          <a:prstGeom prst="rect">
            <a:avLst/>
          </a:prstGeom>
          <a:solidFill>
            <a:srgbClr val="24282B"/>
          </a:solidFill>
          <a:ln w="12700">
            <a:miter lim="400000"/>
          </a:ln>
        </p:spPr>
        <p:txBody>
          <a:bodyPr lIns="25400" tIns="25400" rIns="25400" bIns="25400" rtlCol="0" anchor="ctr"/>
          <a:lstStyle/>
          <a:p>
            <a:pPr algn="ctr" rtl="0">
              <a:defRPr sz="3200" spc="0">
                <a:solidFill>
                  <a:srgbClr val="0433FF"/>
                </a:solidFill>
                <a:latin typeface="Helvetica Light"/>
                <a:ea typeface="Helvetica Light"/>
                <a:cs typeface="Helvetica Light"/>
                <a:sym typeface="Helvetica Light"/>
              </a:defRPr>
            </a:pPr>
            <a:endParaRPr lang="pt-BR" sz="1600" noProof="0"/>
          </a:p>
        </p:txBody>
      </p:sp>
      <p:sp>
        <p:nvSpPr>
          <p:cNvPr id="16" name="Título 1">
            <a:extLst>
              <a:ext uri="{FF2B5EF4-FFF2-40B4-BE49-F238E27FC236}">
                <a16:creationId xmlns:a16="http://schemas.microsoft.com/office/drawing/2014/main" id="{A015DDBE-BC7A-D046-BEA1-79A44722B1F7}"/>
              </a:ext>
            </a:extLst>
          </p:cNvPr>
          <p:cNvSpPr>
            <a:spLocks noGrp="1"/>
          </p:cNvSpPr>
          <p:nvPr>
            <p:ph type="title" hasCustomPrompt="1"/>
          </p:nvPr>
        </p:nvSpPr>
        <p:spPr>
          <a:xfrm>
            <a:off x="6152484" y="3486000"/>
            <a:ext cx="3658324" cy="1613201"/>
          </a:xfrm>
        </p:spPr>
        <p:txBody>
          <a:bodyPr lIns="0" tIns="0" rIns="0" bIns="0" rtlCol="0" anchor="ctr">
            <a:normAutofit/>
          </a:bodyPr>
          <a:lstStyle>
            <a:lvl1pPr>
              <a:defRPr sz="3400"/>
            </a:lvl1pPr>
          </a:lstStyle>
          <a:p>
            <a:pPr rtl="0"/>
            <a:r>
              <a:rPr lang="pt-BR" noProof="0"/>
              <a:t>INSIRA O TÍTULO AQUI</a:t>
            </a:r>
          </a:p>
        </p:txBody>
      </p:sp>
    </p:spTree>
    <p:extLst>
      <p:ext uri="{BB962C8B-B14F-4D97-AF65-F5344CB8AC3E}">
        <p14:creationId xmlns:p14="http://schemas.microsoft.com/office/powerpoint/2010/main" val="2926791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e Conteúdo 2">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744650BE-E0DF-456C-978E-2E081F61C249}" type="datetime1">
              <a:rPr lang="pt-BR" noProof="0" smtClean="0"/>
              <a:t>27/03/2021</a:t>
            </a:fld>
            <a:endParaRPr lang="pt-BR" noProof="0"/>
          </a:p>
        </p:txBody>
      </p:sp>
      <p:sp>
        <p:nvSpPr>
          <p:cNvPr id="3" name="Espaço Reservado para Rodapé 2"/>
          <p:cNvSpPr>
            <a:spLocks noGrp="1"/>
          </p:cNvSpPr>
          <p:nvPr>
            <p:ph type="ftr" sz="quarter" idx="11"/>
          </p:nvPr>
        </p:nvSpPr>
        <p:spPr/>
        <p:txBody>
          <a:bodyPr rtlCol="0"/>
          <a:lstStyle/>
          <a:p>
            <a:pPr rtl="0"/>
            <a:endParaRPr lang="pt-BR" noProof="0"/>
          </a:p>
        </p:txBody>
      </p:sp>
      <p:sp>
        <p:nvSpPr>
          <p:cNvPr id="4" name="Espaço reservado para o número do slide 3"/>
          <p:cNvSpPr>
            <a:spLocks noGrp="1"/>
          </p:cNvSpPr>
          <p:nvPr>
            <p:ph type="sldNum" sz="quarter" idx="12"/>
          </p:nvPr>
        </p:nvSpPr>
        <p:spPr/>
        <p:txBody>
          <a:bodyPr rtlCol="0"/>
          <a:lstStyle/>
          <a:p>
            <a:pPr rtl="0"/>
            <a:fld id="{3A98EE3D-8CD1-4C3F-BD1C-C98C9596463C}" type="slidenum">
              <a:rPr lang="pt-BR" noProof="0" smtClean="0"/>
              <a:t>‹nº›</a:t>
            </a:fld>
            <a:endParaRPr lang="pt-BR" noProof="0"/>
          </a:p>
        </p:txBody>
      </p:sp>
      <p:sp>
        <p:nvSpPr>
          <p:cNvPr id="5" name="Retângulo 1">
            <a:extLst>
              <a:ext uri="{FF2B5EF4-FFF2-40B4-BE49-F238E27FC236}">
                <a16:creationId xmlns:a16="http://schemas.microsoft.com/office/drawing/2014/main" id="{D6BDBD8F-0811-E743-8D29-95FBA6111DCA}"/>
              </a:ext>
            </a:extLst>
          </p:cNvPr>
          <p:cNvSpPr/>
          <p:nvPr userDrawn="1"/>
        </p:nvSpPr>
        <p:spPr>
          <a:xfrm>
            <a:off x="5216208" y="-1"/>
            <a:ext cx="6975793" cy="6858001"/>
          </a:xfrm>
          <a:prstGeom prst="rect">
            <a:avLst/>
          </a:prstGeom>
          <a:solidFill>
            <a:schemeClr val="tx2"/>
          </a:solidFill>
          <a:ln w="12700">
            <a:miter lim="400000"/>
          </a:ln>
        </p:spPr>
        <p:txBody>
          <a:bodyPr lIns="25400" tIns="25400" rIns="25400" bIns="25400" rtlCol="0" anchor="ctr"/>
          <a:lstStyle/>
          <a:p>
            <a:pPr algn="ctr" rtl="0">
              <a:defRPr sz="3200" spc="0">
                <a:solidFill>
                  <a:srgbClr val="FFFFFF"/>
                </a:solidFill>
                <a:latin typeface="Helvetica Light"/>
                <a:ea typeface="Helvetica Light"/>
                <a:cs typeface="Helvetica Light"/>
                <a:sym typeface="Helvetica Light"/>
              </a:defRPr>
            </a:pPr>
            <a:endParaRPr lang="pt-BR" sz="1600" noProof="0"/>
          </a:p>
        </p:txBody>
      </p:sp>
      <p:sp>
        <p:nvSpPr>
          <p:cNvPr id="6" name="Retângulo 1">
            <a:extLst>
              <a:ext uri="{FF2B5EF4-FFF2-40B4-BE49-F238E27FC236}">
                <a16:creationId xmlns:a16="http://schemas.microsoft.com/office/drawing/2014/main" id="{5D8F780B-398B-314B-87F1-35307B42F72E}"/>
              </a:ext>
            </a:extLst>
          </p:cNvPr>
          <p:cNvSpPr/>
          <p:nvPr userDrawn="1"/>
        </p:nvSpPr>
        <p:spPr>
          <a:xfrm rot="16200000">
            <a:off x="797983" y="2940050"/>
            <a:ext cx="1270001" cy="12700"/>
          </a:xfrm>
          <a:prstGeom prst="rect">
            <a:avLst/>
          </a:prstGeom>
          <a:solidFill>
            <a:srgbClr val="24282B"/>
          </a:solidFill>
          <a:ln w="12700">
            <a:miter lim="400000"/>
          </a:ln>
        </p:spPr>
        <p:txBody>
          <a:bodyPr lIns="25400" tIns="25400" rIns="25400" bIns="25400" rtlCol="0" anchor="ctr"/>
          <a:lstStyle/>
          <a:p>
            <a:pPr algn="ctr" rtl="0">
              <a:defRPr sz="3200" spc="0">
                <a:solidFill>
                  <a:srgbClr val="0433FF"/>
                </a:solidFill>
                <a:latin typeface="Helvetica Light"/>
                <a:ea typeface="Helvetica Light"/>
                <a:cs typeface="Helvetica Light"/>
                <a:sym typeface="Helvetica Light"/>
              </a:defRPr>
            </a:pPr>
            <a:endParaRPr lang="pt-BR" sz="1600" noProof="0"/>
          </a:p>
        </p:txBody>
      </p:sp>
      <p:sp>
        <p:nvSpPr>
          <p:cNvPr id="8" name="Retângulo 1">
            <a:extLst>
              <a:ext uri="{FF2B5EF4-FFF2-40B4-BE49-F238E27FC236}">
                <a16:creationId xmlns:a16="http://schemas.microsoft.com/office/drawing/2014/main" id="{D1EE7A36-F988-7C4A-A854-1D7E6E70D021}"/>
              </a:ext>
            </a:extLst>
          </p:cNvPr>
          <p:cNvSpPr/>
          <p:nvPr userDrawn="1"/>
        </p:nvSpPr>
        <p:spPr>
          <a:xfrm>
            <a:off x="4673599" y="604043"/>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sp>
        <p:nvSpPr>
          <p:cNvPr id="9" name="Título 1">
            <a:extLst>
              <a:ext uri="{FF2B5EF4-FFF2-40B4-BE49-F238E27FC236}">
                <a16:creationId xmlns:a16="http://schemas.microsoft.com/office/drawing/2014/main" id="{979BAFF7-5B8A-F446-87E9-6B4851CCF1C0}"/>
              </a:ext>
            </a:extLst>
          </p:cNvPr>
          <p:cNvSpPr>
            <a:spLocks noGrp="1"/>
          </p:cNvSpPr>
          <p:nvPr>
            <p:ph type="title" hasCustomPrompt="1"/>
          </p:nvPr>
        </p:nvSpPr>
        <p:spPr>
          <a:xfrm>
            <a:off x="1426632" y="4035869"/>
            <a:ext cx="3658324" cy="1613201"/>
          </a:xfrm>
        </p:spPr>
        <p:txBody>
          <a:bodyPr lIns="0" tIns="0" rIns="0" bIns="0" rtlCol="0" anchor="b">
            <a:normAutofit/>
          </a:bodyPr>
          <a:lstStyle>
            <a:lvl1pPr>
              <a:defRPr sz="3400"/>
            </a:lvl1pPr>
          </a:lstStyle>
          <a:p>
            <a:pPr rtl="0"/>
            <a:r>
              <a:rPr lang="pt-BR" noProof="0"/>
              <a:t>INSIRA O TÍTULO AQUI</a:t>
            </a:r>
          </a:p>
        </p:txBody>
      </p:sp>
      <p:sp>
        <p:nvSpPr>
          <p:cNvPr id="11" name="Espaço Reservado para Conteúdo 10">
            <a:extLst>
              <a:ext uri="{FF2B5EF4-FFF2-40B4-BE49-F238E27FC236}">
                <a16:creationId xmlns:a16="http://schemas.microsoft.com/office/drawing/2014/main" id="{95663095-8E7E-6049-8528-84CCDFA93AF6}"/>
              </a:ext>
            </a:extLst>
          </p:cNvPr>
          <p:cNvSpPr>
            <a:spLocks noGrp="1"/>
          </p:cNvSpPr>
          <p:nvPr>
            <p:ph sz="quarter" idx="13" hasCustomPrompt="1"/>
          </p:nvPr>
        </p:nvSpPr>
        <p:spPr>
          <a:xfrm>
            <a:off x="6016689" y="878177"/>
            <a:ext cx="5341775" cy="5251813"/>
          </a:xfrm>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Tree>
    <p:extLst>
      <p:ext uri="{BB962C8B-B14F-4D97-AF65-F5344CB8AC3E}">
        <p14:creationId xmlns:p14="http://schemas.microsoft.com/office/powerpoint/2010/main" val="2980494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e conteúdo 3">
    <p:spTree>
      <p:nvGrpSpPr>
        <p:cNvPr id="1" name=""/>
        <p:cNvGrpSpPr/>
        <p:nvPr/>
      </p:nvGrpSpPr>
      <p:grpSpPr>
        <a:xfrm>
          <a:off x="0" y="0"/>
          <a:ext cx="0" cy="0"/>
          <a:chOff x="0" y="0"/>
          <a:chExt cx="0" cy="0"/>
        </a:xfrm>
      </p:grpSpPr>
      <p:sp>
        <p:nvSpPr>
          <p:cNvPr id="10" name="Retângulo 1">
            <a:extLst>
              <a:ext uri="{FF2B5EF4-FFF2-40B4-BE49-F238E27FC236}">
                <a16:creationId xmlns:a16="http://schemas.microsoft.com/office/drawing/2014/main" id="{9E887ACE-210F-4A8A-A033-E24FD239D1BB}"/>
              </a:ext>
            </a:extLst>
          </p:cNvPr>
          <p:cNvSpPr/>
          <p:nvPr userDrawn="1"/>
        </p:nvSpPr>
        <p:spPr>
          <a:xfrm>
            <a:off x="0" y="-1"/>
            <a:ext cx="6975793" cy="6858001"/>
          </a:xfrm>
          <a:prstGeom prst="rect">
            <a:avLst/>
          </a:prstGeom>
          <a:solidFill>
            <a:schemeClr val="tx2"/>
          </a:solidFill>
          <a:ln w="12700">
            <a:miter lim="400000"/>
          </a:ln>
        </p:spPr>
        <p:txBody>
          <a:bodyPr lIns="25400" tIns="25400" rIns="25400" bIns="25400" rtlCol="0" anchor="ctr"/>
          <a:lstStyle/>
          <a:p>
            <a:pPr algn="ctr" rtl="0">
              <a:defRPr sz="3200" spc="0">
                <a:solidFill>
                  <a:srgbClr val="FFFFFF"/>
                </a:solidFill>
                <a:latin typeface="Helvetica Light"/>
                <a:ea typeface="Helvetica Light"/>
                <a:cs typeface="Helvetica Light"/>
                <a:sym typeface="Helvetica Light"/>
              </a:defRPr>
            </a:pPr>
            <a:endParaRPr lang="pt-BR" sz="1600" noProof="0"/>
          </a:p>
        </p:txBody>
      </p:sp>
      <p:sp>
        <p:nvSpPr>
          <p:cNvPr id="11" name="Espaço Reservado para Conteúdo 10">
            <a:extLst>
              <a:ext uri="{FF2B5EF4-FFF2-40B4-BE49-F238E27FC236}">
                <a16:creationId xmlns:a16="http://schemas.microsoft.com/office/drawing/2014/main" id="{95663095-8E7E-6049-8528-84CCDFA93AF6}"/>
              </a:ext>
            </a:extLst>
          </p:cNvPr>
          <p:cNvSpPr>
            <a:spLocks noGrp="1"/>
          </p:cNvSpPr>
          <p:nvPr>
            <p:ph sz="quarter" idx="13" hasCustomPrompt="1"/>
          </p:nvPr>
        </p:nvSpPr>
        <p:spPr>
          <a:xfrm>
            <a:off x="754225" y="878177"/>
            <a:ext cx="5341775" cy="5251813"/>
          </a:xfrm>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2" name="Espaço Reservado para Data 1"/>
          <p:cNvSpPr>
            <a:spLocks noGrp="1"/>
          </p:cNvSpPr>
          <p:nvPr>
            <p:ph type="dt" sz="half" idx="10"/>
          </p:nvPr>
        </p:nvSpPr>
        <p:spPr/>
        <p:txBody>
          <a:bodyPr rtlCol="0"/>
          <a:lstStyle/>
          <a:p>
            <a:pPr rtl="0"/>
            <a:fld id="{7C11AC34-4476-4D62-80F3-AC8CAD0B3E98}" type="datetime1">
              <a:rPr lang="pt-BR" noProof="0" smtClean="0"/>
              <a:t>27/03/2021</a:t>
            </a:fld>
            <a:endParaRPr lang="pt-BR" noProof="0"/>
          </a:p>
        </p:txBody>
      </p:sp>
      <p:sp>
        <p:nvSpPr>
          <p:cNvPr id="3" name="Espaço Reservado para Rodapé 2"/>
          <p:cNvSpPr>
            <a:spLocks noGrp="1"/>
          </p:cNvSpPr>
          <p:nvPr>
            <p:ph type="ftr" sz="quarter" idx="11"/>
          </p:nvPr>
        </p:nvSpPr>
        <p:spPr/>
        <p:txBody>
          <a:bodyPr rtlCol="0"/>
          <a:lstStyle/>
          <a:p>
            <a:pPr rtl="0"/>
            <a:endParaRPr lang="pt-BR" noProof="0"/>
          </a:p>
        </p:txBody>
      </p:sp>
      <p:sp>
        <p:nvSpPr>
          <p:cNvPr id="4" name="Espaço reservado para o número do slide 3"/>
          <p:cNvSpPr>
            <a:spLocks noGrp="1"/>
          </p:cNvSpPr>
          <p:nvPr>
            <p:ph type="sldNum" sz="quarter" idx="12"/>
          </p:nvPr>
        </p:nvSpPr>
        <p:spPr/>
        <p:txBody>
          <a:bodyPr rtlCol="0"/>
          <a:lstStyle/>
          <a:p>
            <a:pPr rtl="0"/>
            <a:fld id="{3A98EE3D-8CD1-4C3F-BD1C-C98C9596463C}" type="slidenum">
              <a:rPr lang="pt-BR" noProof="0" smtClean="0"/>
              <a:t>‹nº›</a:t>
            </a:fld>
            <a:endParaRPr lang="pt-BR" noProof="0"/>
          </a:p>
        </p:txBody>
      </p:sp>
      <p:sp>
        <p:nvSpPr>
          <p:cNvPr id="6" name="Retângulo 1">
            <a:extLst>
              <a:ext uri="{FF2B5EF4-FFF2-40B4-BE49-F238E27FC236}">
                <a16:creationId xmlns:a16="http://schemas.microsoft.com/office/drawing/2014/main" id="{5D8F780B-398B-314B-87F1-35307B42F72E}"/>
              </a:ext>
            </a:extLst>
          </p:cNvPr>
          <p:cNvSpPr/>
          <p:nvPr userDrawn="1"/>
        </p:nvSpPr>
        <p:spPr>
          <a:xfrm rot="16200000">
            <a:off x="7326450" y="2940050"/>
            <a:ext cx="1270001" cy="12700"/>
          </a:xfrm>
          <a:prstGeom prst="rect">
            <a:avLst/>
          </a:prstGeom>
          <a:solidFill>
            <a:srgbClr val="24282B"/>
          </a:solidFill>
          <a:ln w="12700">
            <a:miter lim="400000"/>
          </a:ln>
        </p:spPr>
        <p:txBody>
          <a:bodyPr lIns="25400" tIns="25400" rIns="25400" bIns="25400" rtlCol="0" anchor="ctr"/>
          <a:lstStyle/>
          <a:p>
            <a:pPr algn="ctr" rtl="0">
              <a:defRPr sz="3200" spc="0">
                <a:solidFill>
                  <a:srgbClr val="0433FF"/>
                </a:solidFill>
                <a:latin typeface="Helvetica Light"/>
                <a:ea typeface="Helvetica Light"/>
                <a:cs typeface="Helvetica Light"/>
                <a:sym typeface="Helvetica Light"/>
              </a:defRPr>
            </a:pPr>
            <a:endParaRPr lang="pt-BR" sz="1600" noProof="0"/>
          </a:p>
        </p:txBody>
      </p:sp>
      <p:sp>
        <p:nvSpPr>
          <p:cNvPr id="8" name="Retângulo 1">
            <a:extLst>
              <a:ext uri="{FF2B5EF4-FFF2-40B4-BE49-F238E27FC236}">
                <a16:creationId xmlns:a16="http://schemas.microsoft.com/office/drawing/2014/main" id="{D1EE7A36-F988-7C4A-A854-1D7E6E70D021}"/>
              </a:ext>
            </a:extLst>
          </p:cNvPr>
          <p:cNvSpPr/>
          <p:nvPr userDrawn="1"/>
        </p:nvSpPr>
        <p:spPr>
          <a:xfrm>
            <a:off x="6482401" y="604043"/>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sp>
        <p:nvSpPr>
          <p:cNvPr id="9" name="Título 1">
            <a:extLst>
              <a:ext uri="{FF2B5EF4-FFF2-40B4-BE49-F238E27FC236}">
                <a16:creationId xmlns:a16="http://schemas.microsoft.com/office/drawing/2014/main" id="{979BAFF7-5B8A-F446-87E9-6B4851CCF1C0}"/>
              </a:ext>
            </a:extLst>
          </p:cNvPr>
          <p:cNvSpPr>
            <a:spLocks noGrp="1"/>
          </p:cNvSpPr>
          <p:nvPr>
            <p:ph type="title" hasCustomPrompt="1"/>
          </p:nvPr>
        </p:nvSpPr>
        <p:spPr>
          <a:xfrm>
            <a:off x="7955099" y="4035869"/>
            <a:ext cx="3658324" cy="1613201"/>
          </a:xfrm>
        </p:spPr>
        <p:txBody>
          <a:bodyPr lIns="0" tIns="0" rIns="0" bIns="0" rtlCol="0" anchor="b">
            <a:normAutofit/>
          </a:bodyPr>
          <a:lstStyle>
            <a:lvl1pPr>
              <a:defRPr sz="3400"/>
            </a:lvl1pPr>
          </a:lstStyle>
          <a:p>
            <a:pPr rtl="0"/>
            <a:r>
              <a:rPr lang="pt-BR" noProof="0"/>
              <a:t>INSIRA O TÍTULO AQUI</a:t>
            </a:r>
          </a:p>
        </p:txBody>
      </p:sp>
    </p:spTree>
    <p:extLst>
      <p:ext uri="{BB962C8B-B14F-4D97-AF65-F5344CB8AC3E}">
        <p14:creationId xmlns:p14="http://schemas.microsoft.com/office/powerpoint/2010/main" val="2518009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çã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291D7711-2BC0-4B4D-B924-6375CC136545}" type="datetime1">
              <a:rPr lang="pt-BR" noProof="0" smtClean="0"/>
              <a:t>27/03/2021</a:t>
            </a:fld>
            <a:endParaRPr lang="pt-BR" noProof="0"/>
          </a:p>
        </p:txBody>
      </p:sp>
      <p:sp>
        <p:nvSpPr>
          <p:cNvPr id="3" name="Espaço Reservado para Rodapé 2"/>
          <p:cNvSpPr>
            <a:spLocks noGrp="1"/>
          </p:cNvSpPr>
          <p:nvPr>
            <p:ph type="ftr" sz="quarter" idx="11"/>
          </p:nvPr>
        </p:nvSpPr>
        <p:spPr/>
        <p:txBody>
          <a:bodyPr rtlCol="0"/>
          <a:lstStyle/>
          <a:p>
            <a:pPr rtl="0"/>
            <a:endParaRPr lang="pt-BR" noProof="0"/>
          </a:p>
        </p:txBody>
      </p:sp>
      <p:sp>
        <p:nvSpPr>
          <p:cNvPr id="4" name="Espaço reservado para o número do slide 3"/>
          <p:cNvSpPr>
            <a:spLocks noGrp="1"/>
          </p:cNvSpPr>
          <p:nvPr>
            <p:ph type="sldNum" sz="quarter" idx="12"/>
          </p:nvPr>
        </p:nvSpPr>
        <p:spPr/>
        <p:txBody>
          <a:bodyPr rtlCol="0"/>
          <a:lstStyle/>
          <a:p>
            <a:pPr rtl="0"/>
            <a:fld id="{3A98EE3D-8CD1-4C3F-BD1C-C98C9596463C}" type="slidenum">
              <a:rPr lang="pt-BR" noProof="0" smtClean="0"/>
              <a:t>‹nº›</a:t>
            </a:fld>
            <a:endParaRPr lang="pt-BR" noProof="0"/>
          </a:p>
        </p:txBody>
      </p:sp>
      <p:sp>
        <p:nvSpPr>
          <p:cNvPr id="5" name="Retângulo 1">
            <a:extLst>
              <a:ext uri="{FF2B5EF4-FFF2-40B4-BE49-F238E27FC236}">
                <a16:creationId xmlns:a16="http://schemas.microsoft.com/office/drawing/2014/main" id="{B5C4D9A4-C8E3-4644-9D63-86142FA59A02}"/>
              </a:ext>
            </a:extLst>
          </p:cNvPr>
          <p:cNvSpPr/>
          <p:nvPr userDrawn="1"/>
        </p:nvSpPr>
        <p:spPr>
          <a:xfrm>
            <a:off x="952500" y="952500"/>
            <a:ext cx="10287000" cy="4953000"/>
          </a:xfrm>
          <a:prstGeom prst="rect">
            <a:avLst/>
          </a:prstGeom>
          <a:solidFill>
            <a:schemeClr val="tx2"/>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sp>
        <p:nvSpPr>
          <p:cNvPr id="6" name="Retângulo 1">
            <a:extLst>
              <a:ext uri="{FF2B5EF4-FFF2-40B4-BE49-F238E27FC236}">
                <a16:creationId xmlns:a16="http://schemas.microsoft.com/office/drawing/2014/main" id="{7047AEE3-4D24-FE4F-BC8C-1050F33A970F}"/>
              </a:ext>
            </a:extLst>
          </p:cNvPr>
          <p:cNvSpPr/>
          <p:nvPr userDrawn="1"/>
        </p:nvSpPr>
        <p:spPr>
          <a:xfrm rot="16200000">
            <a:off x="5454650" y="1104900"/>
            <a:ext cx="1270000" cy="12700"/>
          </a:xfrm>
          <a:prstGeom prst="rect">
            <a:avLst/>
          </a:prstGeom>
          <a:solidFill>
            <a:srgbClr val="24282B"/>
          </a:solidFill>
          <a:ln w="12700">
            <a:miter lim="400000"/>
          </a:ln>
        </p:spPr>
        <p:txBody>
          <a:bodyPr lIns="25400" tIns="25400" rIns="25400" bIns="25400" rtlCol="0" anchor="ctr"/>
          <a:lstStyle/>
          <a:p>
            <a:pPr algn="ctr" defTabSz="412750" rtl="0" hangingPunct="0">
              <a:defRPr sz="3200" spc="0">
                <a:solidFill>
                  <a:srgbClr val="0433FF"/>
                </a:solidFill>
                <a:latin typeface="Helvetica Light"/>
                <a:ea typeface="Helvetica Light"/>
                <a:cs typeface="Helvetica Light"/>
                <a:sym typeface="Helvetica Light"/>
              </a:defRPr>
            </a:pPr>
            <a:endParaRPr lang="pt-BR" sz="1600" kern="0" noProof="0">
              <a:solidFill>
                <a:srgbClr val="0433FF"/>
              </a:solidFill>
              <a:latin typeface="Helvetica Light"/>
              <a:sym typeface="Helvetica Light"/>
            </a:endParaRPr>
          </a:p>
        </p:txBody>
      </p:sp>
      <p:sp>
        <p:nvSpPr>
          <p:cNvPr id="7" name="Retângulo 1">
            <a:extLst>
              <a:ext uri="{FF2B5EF4-FFF2-40B4-BE49-F238E27FC236}">
                <a16:creationId xmlns:a16="http://schemas.microsoft.com/office/drawing/2014/main" id="{2B45386C-7F1B-4D47-959C-DE1A73B407E7}"/>
              </a:ext>
            </a:extLst>
          </p:cNvPr>
          <p:cNvSpPr/>
          <p:nvPr userDrawn="1"/>
        </p:nvSpPr>
        <p:spPr>
          <a:xfrm>
            <a:off x="431799" y="1365249"/>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sp>
        <p:nvSpPr>
          <p:cNvPr id="8" name="Retângulo 1">
            <a:extLst>
              <a:ext uri="{FF2B5EF4-FFF2-40B4-BE49-F238E27FC236}">
                <a16:creationId xmlns:a16="http://schemas.microsoft.com/office/drawing/2014/main" id="{FB1C5AC5-B8E6-EC4F-8CB9-43E091C422EF}"/>
              </a:ext>
            </a:extLst>
          </p:cNvPr>
          <p:cNvSpPr/>
          <p:nvPr userDrawn="1"/>
        </p:nvSpPr>
        <p:spPr>
          <a:xfrm>
            <a:off x="10731499" y="5065379"/>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sp>
        <p:nvSpPr>
          <p:cNvPr id="11" name="Título 1">
            <a:extLst>
              <a:ext uri="{FF2B5EF4-FFF2-40B4-BE49-F238E27FC236}">
                <a16:creationId xmlns:a16="http://schemas.microsoft.com/office/drawing/2014/main" id="{33ACFFFD-2D44-B943-8B58-CC9B7641E79D}"/>
              </a:ext>
            </a:extLst>
          </p:cNvPr>
          <p:cNvSpPr>
            <a:spLocks noGrp="1"/>
          </p:cNvSpPr>
          <p:nvPr>
            <p:ph type="title" hasCustomPrompt="1"/>
          </p:nvPr>
        </p:nvSpPr>
        <p:spPr>
          <a:xfrm>
            <a:off x="1443567" y="3019274"/>
            <a:ext cx="9304867" cy="1613201"/>
          </a:xfrm>
        </p:spPr>
        <p:txBody>
          <a:bodyPr lIns="0" tIns="0" rIns="0" bIns="0" rtlCol="0" anchor="ctr">
            <a:normAutofit/>
          </a:bodyPr>
          <a:lstStyle>
            <a:lvl1pPr algn="ctr">
              <a:defRPr sz="3400">
                <a:solidFill>
                  <a:schemeClr val="bg1"/>
                </a:solidFill>
              </a:defRPr>
            </a:lvl1pPr>
          </a:lstStyle>
          <a:p>
            <a:pPr rtl="0"/>
            <a:r>
              <a:rPr lang="pt-BR" noProof="0"/>
              <a:t>INSIRA O TÍTULO AQUI</a:t>
            </a:r>
          </a:p>
        </p:txBody>
      </p:sp>
      <p:sp>
        <p:nvSpPr>
          <p:cNvPr id="13" name="Espaço Reservado para Conteúdo 13">
            <a:extLst>
              <a:ext uri="{FF2B5EF4-FFF2-40B4-BE49-F238E27FC236}">
                <a16:creationId xmlns:a16="http://schemas.microsoft.com/office/drawing/2014/main" id="{8E96E8CE-45C0-D643-B7F3-08C20CF5F760}"/>
              </a:ext>
            </a:extLst>
          </p:cNvPr>
          <p:cNvSpPr>
            <a:spLocks noGrp="1"/>
          </p:cNvSpPr>
          <p:nvPr>
            <p:ph sz="quarter" idx="21" hasCustomPrompt="1"/>
          </p:nvPr>
        </p:nvSpPr>
        <p:spPr>
          <a:xfrm>
            <a:off x="4437501" y="2348318"/>
            <a:ext cx="3316999" cy="269370"/>
          </a:xfrm>
        </p:spPr>
        <p:txBody>
          <a:bodyPr rtlCol="0">
            <a:noAutofit/>
          </a:bodyPr>
          <a:lstStyle>
            <a:lvl1pPr marL="0" indent="0" algn="ctr">
              <a:lnSpc>
                <a:spcPct val="80000"/>
              </a:lnSpc>
              <a:buNone/>
              <a:defRPr sz="1600" cap="all" baseline="0">
                <a:solidFill>
                  <a:schemeClr val="bg1"/>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rtl="0"/>
            <a:r>
              <a:rPr lang="pt-BR" noProof="0"/>
              <a:t>INSIRA O SUBTÍTULO AQUI</a:t>
            </a:r>
          </a:p>
        </p:txBody>
      </p:sp>
    </p:spTree>
    <p:extLst>
      <p:ext uri="{BB962C8B-B14F-4D97-AF65-F5344CB8AC3E}">
        <p14:creationId xmlns:p14="http://schemas.microsoft.com/office/powerpoint/2010/main" val="19526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rtlCol="0"/>
          <a:lstStyle/>
          <a:p>
            <a:pPr rtl="0"/>
            <a:endParaRPr lang="pt-BR" noProof="0"/>
          </a:p>
        </p:txBody>
      </p:sp>
      <p:sp>
        <p:nvSpPr>
          <p:cNvPr id="4" name="Espaço reservado para o número do slide 3"/>
          <p:cNvSpPr>
            <a:spLocks noGrp="1"/>
          </p:cNvSpPr>
          <p:nvPr>
            <p:ph type="sldNum" sz="quarter" idx="12"/>
          </p:nvPr>
        </p:nvSpPr>
        <p:spPr/>
        <p:txBody>
          <a:bodyPr rtlCol="0"/>
          <a:lstStyle/>
          <a:p>
            <a:pPr rtl="0"/>
            <a:fld id="{3A98EE3D-8CD1-4C3F-BD1C-C98C9596463C}" type="slidenum">
              <a:rPr lang="pt-BR" noProof="0" smtClean="0"/>
              <a:t>‹nº›</a:t>
            </a:fld>
            <a:endParaRPr lang="pt-BR" noProof="0"/>
          </a:p>
        </p:txBody>
      </p:sp>
      <p:sp>
        <p:nvSpPr>
          <p:cNvPr id="15" name="Retângulo 1">
            <a:extLst>
              <a:ext uri="{FF2B5EF4-FFF2-40B4-BE49-F238E27FC236}">
                <a16:creationId xmlns:a16="http://schemas.microsoft.com/office/drawing/2014/main" id="{F70F810B-4DED-A045-A1D2-7605E821997B}"/>
              </a:ext>
            </a:extLst>
          </p:cNvPr>
          <p:cNvSpPr/>
          <p:nvPr userDrawn="1"/>
        </p:nvSpPr>
        <p:spPr>
          <a:xfrm>
            <a:off x="0" y="4735651"/>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sp>
        <p:nvSpPr>
          <p:cNvPr id="17" name="Título 1">
            <a:extLst>
              <a:ext uri="{FF2B5EF4-FFF2-40B4-BE49-F238E27FC236}">
                <a16:creationId xmlns:a16="http://schemas.microsoft.com/office/drawing/2014/main" id="{3194DD3B-943C-8740-A545-0DA0E5FD2569}"/>
              </a:ext>
            </a:extLst>
          </p:cNvPr>
          <p:cNvSpPr>
            <a:spLocks noGrp="1"/>
          </p:cNvSpPr>
          <p:nvPr>
            <p:ph type="title" hasCustomPrompt="1"/>
          </p:nvPr>
        </p:nvSpPr>
        <p:spPr>
          <a:xfrm>
            <a:off x="1426632" y="4651968"/>
            <a:ext cx="3658324" cy="997102"/>
          </a:xfrm>
        </p:spPr>
        <p:txBody>
          <a:bodyPr lIns="0" tIns="0" rIns="0" bIns="0" rtlCol="0" anchor="t">
            <a:normAutofit/>
          </a:bodyPr>
          <a:lstStyle>
            <a:lvl1pPr>
              <a:defRPr sz="3400"/>
            </a:lvl1pPr>
          </a:lstStyle>
          <a:p>
            <a:pPr rtl="0"/>
            <a:r>
              <a:rPr lang="pt-BR" noProof="0"/>
              <a:t>INSIRA O TÍTULO AQUI</a:t>
            </a:r>
          </a:p>
        </p:txBody>
      </p:sp>
      <p:sp>
        <p:nvSpPr>
          <p:cNvPr id="18" name="Retângulo 1">
            <a:extLst>
              <a:ext uri="{FF2B5EF4-FFF2-40B4-BE49-F238E27FC236}">
                <a16:creationId xmlns:a16="http://schemas.microsoft.com/office/drawing/2014/main" id="{93D5DD3F-FCDF-5945-9321-0FABA0771516}"/>
              </a:ext>
            </a:extLst>
          </p:cNvPr>
          <p:cNvSpPr/>
          <p:nvPr userDrawn="1"/>
        </p:nvSpPr>
        <p:spPr>
          <a:xfrm rot="16200000">
            <a:off x="5467350" y="2065417"/>
            <a:ext cx="1270000" cy="12701"/>
          </a:xfrm>
          <a:prstGeom prst="rect">
            <a:avLst/>
          </a:prstGeom>
          <a:solidFill>
            <a:srgbClr val="24282B"/>
          </a:solidFill>
          <a:ln w="12700">
            <a:miter lim="400000"/>
          </a:ln>
        </p:spPr>
        <p:txBody>
          <a:bodyPr lIns="25400" tIns="25400" rIns="25400" bIns="25400" rtlCol="0" anchor="ctr"/>
          <a:lstStyle/>
          <a:p>
            <a:pPr algn="ctr" defTabSz="412750" rtl="0" hangingPunct="0">
              <a:defRPr sz="3200" spc="0">
                <a:solidFill>
                  <a:srgbClr val="0433FF"/>
                </a:solidFill>
                <a:latin typeface="Helvetica Light"/>
                <a:ea typeface="Helvetica Light"/>
                <a:cs typeface="Helvetica Light"/>
                <a:sym typeface="Helvetica Light"/>
              </a:defRPr>
            </a:pPr>
            <a:endParaRPr lang="pt-BR" sz="1600" kern="0" noProof="0">
              <a:solidFill>
                <a:srgbClr val="0433FF"/>
              </a:solidFill>
              <a:latin typeface="Helvetica Light"/>
              <a:sym typeface="Helvetica Light"/>
            </a:endParaRPr>
          </a:p>
        </p:txBody>
      </p:sp>
      <p:sp>
        <p:nvSpPr>
          <p:cNvPr id="22" name="Espaço Reservado para Texto 20">
            <a:extLst>
              <a:ext uri="{FF2B5EF4-FFF2-40B4-BE49-F238E27FC236}">
                <a16:creationId xmlns:a16="http://schemas.microsoft.com/office/drawing/2014/main" id="{B8877488-477F-0041-88BE-F780F1C66A10}"/>
              </a:ext>
            </a:extLst>
          </p:cNvPr>
          <p:cNvSpPr>
            <a:spLocks noGrp="1"/>
          </p:cNvSpPr>
          <p:nvPr>
            <p:ph type="body" sz="quarter" idx="14" hasCustomPrompt="1"/>
          </p:nvPr>
        </p:nvSpPr>
        <p:spPr>
          <a:xfrm>
            <a:off x="6616172" y="0"/>
            <a:ext cx="4994803" cy="6858000"/>
          </a:xfrm>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Tree>
    <p:extLst>
      <p:ext uri="{BB962C8B-B14F-4D97-AF65-F5344CB8AC3E}">
        <p14:creationId xmlns:p14="http://schemas.microsoft.com/office/powerpoint/2010/main" val="4251314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m e títul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B93752D2-B89F-4DC7-829D-AABAF0FBA60B}" type="datetime1">
              <a:rPr lang="pt-BR" noProof="0" smtClean="0"/>
              <a:t>27/03/2021</a:t>
            </a:fld>
            <a:endParaRPr lang="pt-BR" noProof="0"/>
          </a:p>
        </p:txBody>
      </p:sp>
      <p:sp>
        <p:nvSpPr>
          <p:cNvPr id="3" name="Espaço Reservado para Rodapé 2"/>
          <p:cNvSpPr>
            <a:spLocks noGrp="1"/>
          </p:cNvSpPr>
          <p:nvPr>
            <p:ph type="ftr" sz="quarter" idx="11"/>
          </p:nvPr>
        </p:nvSpPr>
        <p:spPr/>
        <p:txBody>
          <a:bodyPr rtlCol="0"/>
          <a:lstStyle/>
          <a:p>
            <a:pPr rtl="0"/>
            <a:endParaRPr lang="pt-BR" noProof="0"/>
          </a:p>
        </p:txBody>
      </p:sp>
      <p:sp>
        <p:nvSpPr>
          <p:cNvPr id="4" name="Espaço reservado para o número do slide 3"/>
          <p:cNvSpPr>
            <a:spLocks noGrp="1"/>
          </p:cNvSpPr>
          <p:nvPr>
            <p:ph type="sldNum" sz="quarter" idx="12"/>
          </p:nvPr>
        </p:nvSpPr>
        <p:spPr/>
        <p:txBody>
          <a:bodyPr rtlCol="0"/>
          <a:lstStyle/>
          <a:p>
            <a:pPr rtl="0"/>
            <a:fld id="{3A98EE3D-8CD1-4C3F-BD1C-C98C9596463C}" type="slidenum">
              <a:rPr lang="pt-BR" noProof="0" smtClean="0"/>
              <a:t>‹nº›</a:t>
            </a:fld>
            <a:endParaRPr lang="pt-BR" noProof="0"/>
          </a:p>
        </p:txBody>
      </p:sp>
      <p:sp>
        <p:nvSpPr>
          <p:cNvPr id="6" name="Retângulo 1">
            <a:extLst>
              <a:ext uri="{FF2B5EF4-FFF2-40B4-BE49-F238E27FC236}">
                <a16:creationId xmlns:a16="http://schemas.microsoft.com/office/drawing/2014/main"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rtlCol="0" anchor="ctr"/>
          <a:lstStyle/>
          <a:p>
            <a:pPr algn="ctr" rtl="0">
              <a:defRPr sz="3200" spc="0">
                <a:solidFill>
                  <a:srgbClr val="0433FF"/>
                </a:solidFill>
                <a:latin typeface="Helvetica Light"/>
                <a:ea typeface="Helvetica Light"/>
                <a:cs typeface="Helvetica Light"/>
                <a:sym typeface="Helvetica Light"/>
              </a:defRPr>
            </a:pPr>
            <a:endParaRPr lang="pt-BR" noProof="0"/>
          </a:p>
        </p:txBody>
      </p:sp>
      <p:sp>
        <p:nvSpPr>
          <p:cNvPr id="12" name="Espaço Reservado para Imagem 11">
            <a:extLst>
              <a:ext uri="{FF2B5EF4-FFF2-40B4-BE49-F238E27FC236}">
                <a16:creationId xmlns:a16="http://schemas.microsoft.com/office/drawing/2014/main"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rtlCol="0">
            <a:noAutofit/>
          </a:bodyPr>
          <a:lstStyle>
            <a:lvl1pPr marL="0" indent="0" algn="ctr">
              <a:buNone/>
              <a:defRPr>
                <a:solidFill>
                  <a:schemeClr val="bg1"/>
                </a:solidFill>
              </a:defRPr>
            </a:lvl1pPr>
          </a:lstStyle>
          <a:p>
            <a:pPr rtl="0"/>
            <a:r>
              <a:rPr lang="pt-BR" noProof="0"/>
              <a:t>Clique no ícone para adicionar uma imagem</a:t>
            </a:r>
          </a:p>
        </p:txBody>
      </p:sp>
      <p:sp>
        <p:nvSpPr>
          <p:cNvPr id="14" name="Retângulo 1">
            <a:extLst>
              <a:ext uri="{FF2B5EF4-FFF2-40B4-BE49-F238E27FC236}">
                <a16:creationId xmlns:a16="http://schemas.microsoft.com/office/drawing/2014/main"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sp>
        <p:nvSpPr>
          <p:cNvPr id="16" name="Título 1">
            <a:extLst>
              <a:ext uri="{FF2B5EF4-FFF2-40B4-BE49-F238E27FC236}">
                <a16:creationId xmlns:a16="http://schemas.microsoft.com/office/drawing/2014/main" id="{D6C315ED-F22B-A649-80D5-44A63CE74044}"/>
              </a:ext>
            </a:extLst>
          </p:cNvPr>
          <p:cNvSpPr>
            <a:spLocks noGrp="1"/>
          </p:cNvSpPr>
          <p:nvPr>
            <p:ph type="title" hasCustomPrompt="1"/>
          </p:nvPr>
        </p:nvSpPr>
        <p:spPr>
          <a:xfrm>
            <a:off x="6096000" y="702156"/>
            <a:ext cx="6096000" cy="740156"/>
          </a:xfrm>
        </p:spPr>
        <p:txBody>
          <a:bodyPr rtlCol="0" anchor="t">
            <a:normAutofit/>
          </a:bodyPr>
          <a:lstStyle>
            <a:lvl1pPr>
              <a:defRPr sz="3400"/>
            </a:lvl1pPr>
          </a:lstStyle>
          <a:p>
            <a:pPr rtl="0"/>
            <a:r>
              <a:rPr lang="pt-BR" noProof="0"/>
              <a:t>INSIRA O TÍTULO AQUI</a:t>
            </a:r>
          </a:p>
        </p:txBody>
      </p:sp>
    </p:spTree>
    <p:extLst>
      <p:ext uri="{BB962C8B-B14F-4D97-AF65-F5344CB8AC3E}">
        <p14:creationId xmlns:p14="http://schemas.microsoft.com/office/powerpoint/2010/main" val="2873204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m e legenda">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F76BD15E-07C2-43F6-9DBC-3A493099B514}" type="datetime1">
              <a:rPr lang="pt-BR" noProof="0" smtClean="0"/>
              <a:t>27/03/2021</a:t>
            </a:fld>
            <a:endParaRPr lang="pt-BR" noProof="0"/>
          </a:p>
        </p:txBody>
      </p:sp>
      <p:sp>
        <p:nvSpPr>
          <p:cNvPr id="3" name="Espaço Reservado para Rodapé 2"/>
          <p:cNvSpPr>
            <a:spLocks noGrp="1"/>
          </p:cNvSpPr>
          <p:nvPr>
            <p:ph type="ftr" sz="quarter" idx="11"/>
          </p:nvPr>
        </p:nvSpPr>
        <p:spPr/>
        <p:txBody>
          <a:bodyPr rtlCol="0"/>
          <a:lstStyle/>
          <a:p>
            <a:pPr rtl="0"/>
            <a:endParaRPr lang="pt-BR" noProof="0"/>
          </a:p>
        </p:txBody>
      </p:sp>
      <p:sp>
        <p:nvSpPr>
          <p:cNvPr id="4" name="Espaço reservado para o número do slide 3"/>
          <p:cNvSpPr>
            <a:spLocks noGrp="1"/>
          </p:cNvSpPr>
          <p:nvPr>
            <p:ph type="sldNum" sz="quarter" idx="12"/>
          </p:nvPr>
        </p:nvSpPr>
        <p:spPr/>
        <p:txBody>
          <a:bodyPr rtlCol="0"/>
          <a:lstStyle/>
          <a:p>
            <a:pPr rtl="0"/>
            <a:fld id="{3A98EE3D-8CD1-4C3F-BD1C-C98C9596463C}" type="slidenum">
              <a:rPr lang="pt-BR" noProof="0" smtClean="0"/>
              <a:t>‹nº›</a:t>
            </a:fld>
            <a:endParaRPr lang="pt-BR" noProof="0"/>
          </a:p>
        </p:txBody>
      </p:sp>
      <p:sp>
        <p:nvSpPr>
          <p:cNvPr id="6" name="Retângulo 1">
            <a:extLst>
              <a:ext uri="{FF2B5EF4-FFF2-40B4-BE49-F238E27FC236}">
                <a16:creationId xmlns:a16="http://schemas.microsoft.com/office/drawing/2014/main"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rtlCol="0" anchor="ctr"/>
          <a:lstStyle/>
          <a:p>
            <a:pPr algn="ctr" rtl="0">
              <a:defRPr sz="3200" spc="0">
                <a:solidFill>
                  <a:srgbClr val="0433FF"/>
                </a:solidFill>
                <a:latin typeface="Helvetica Light"/>
                <a:ea typeface="Helvetica Light"/>
                <a:cs typeface="Helvetica Light"/>
                <a:sym typeface="Helvetica Light"/>
              </a:defRPr>
            </a:pPr>
            <a:endParaRPr lang="pt-BR" noProof="0"/>
          </a:p>
        </p:txBody>
      </p:sp>
      <p:sp>
        <p:nvSpPr>
          <p:cNvPr id="12" name="Espaço Reservado para Imagem 11">
            <a:extLst>
              <a:ext uri="{FF2B5EF4-FFF2-40B4-BE49-F238E27FC236}">
                <a16:creationId xmlns:a16="http://schemas.microsoft.com/office/drawing/2014/main"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rtlCol="0">
            <a:noAutofit/>
          </a:bodyPr>
          <a:lstStyle>
            <a:lvl1pPr marL="0" indent="0" algn="ctr">
              <a:buNone/>
              <a:defRPr>
                <a:solidFill>
                  <a:schemeClr val="bg1"/>
                </a:solidFill>
              </a:defRPr>
            </a:lvl1pPr>
          </a:lstStyle>
          <a:p>
            <a:pPr rtl="0"/>
            <a:r>
              <a:rPr lang="pt-BR" noProof="0"/>
              <a:t>Clique no ícone para adicionar uma imagem</a:t>
            </a:r>
          </a:p>
        </p:txBody>
      </p:sp>
      <p:sp>
        <p:nvSpPr>
          <p:cNvPr id="14" name="Retângulo 1">
            <a:extLst>
              <a:ext uri="{FF2B5EF4-FFF2-40B4-BE49-F238E27FC236}">
                <a16:creationId xmlns:a16="http://schemas.microsoft.com/office/drawing/2014/main"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sp>
        <p:nvSpPr>
          <p:cNvPr id="16" name="Título 1">
            <a:extLst>
              <a:ext uri="{FF2B5EF4-FFF2-40B4-BE49-F238E27FC236}">
                <a16:creationId xmlns:a16="http://schemas.microsoft.com/office/drawing/2014/main" id="{D6C315ED-F22B-A649-80D5-44A63CE74044}"/>
              </a:ext>
            </a:extLst>
          </p:cNvPr>
          <p:cNvSpPr>
            <a:spLocks noGrp="1"/>
          </p:cNvSpPr>
          <p:nvPr>
            <p:ph type="title" hasCustomPrompt="1"/>
          </p:nvPr>
        </p:nvSpPr>
        <p:spPr>
          <a:xfrm>
            <a:off x="6096000" y="702156"/>
            <a:ext cx="6096000" cy="740156"/>
          </a:xfrm>
        </p:spPr>
        <p:txBody>
          <a:bodyPr rtlCol="0" anchor="t">
            <a:normAutofit/>
          </a:bodyPr>
          <a:lstStyle>
            <a:lvl1pPr>
              <a:defRPr sz="3400"/>
            </a:lvl1pPr>
          </a:lstStyle>
          <a:p>
            <a:pPr rtl="0"/>
            <a:r>
              <a:rPr lang="pt-BR" noProof="0"/>
              <a:t>INSIRA O TÍTULO AQUI</a:t>
            </a:r>
          </a:p>
        </p:txBody>
      </p:sp>
      <p:sp>
        <p:nvSpPr>
          <p:cNvPr id="9" name="Espaço Reservado para Conteúdo 8">
            <a:extLst>
              <a:ext uri="{FF2B5EF4-FFF2-40B4-BE49-F238E27FC236}">
                <a16:creationId xmlns:a16="http://schemas.microsoft.com/office/drawing/2014/main" id="{DEE6C881-74AA-8944-AD6A-BA0821ECDCAE}"/>
              </a:ext>
            </a:extLst>
          </p:cNvPr>
          <p:cNvSpPr>
            <a:spLocks noGrp="1"/>
          </p:cNvSpPr>
          <p:nvPr>
            <p:ph sz="quarter" idx="14" hasCustomPrompt="1"/>
          </p:nvPr>
        </p:nvSpPr>
        <p:spPr>
          <a:xfrm>
            <a:off x="6096000" y="1443038"/>
            <a:ext cx="5514975" cy="4894262"/>
          </a:xfrm>
        </p:spPr>
        <p:txBody>
          <a:bodyPr rtlCol="0"/>
          <a:lstStyle>
            <a:lvl1pPr>
              <a:spcBef>
                <a:spcPts val="1000"/>
              </a:spcBef>
              <a:spcAft>
                <a:spcPts val="1500"/>
              </a:spcAft>
              <a:defRPr/>
            </a:lvl1pPr>
            <a:lvl2pPr>
              <a:spcBef>
                <a:spcPts val="1000"/>
              </a:spcBef>
              <a:spcAft>
                <a:spcPts val="1500"/>
              </a:spcAft>
              <a:defRPr/>
            </a:lvl2pPr>
            <a:lvl3pPr>
              <a:spcBef>
                <a:spcPts val="1000"/>
              </a:spcBef>
              <a:spcAft>
                <a:spcPts val="1500"/>
              </a:spcAft>
              <a:defRPr/>
            </a:lvl3pPr>
            <a:lvl4pPr>
              <a:spcBef>
                <a:spcPts val="1000"/>
              </a:spcBef>
              <a:spcAft>
                <a:spcPts val="1500"/>
              </a:spcAft>
              <a:defRPr/>
            </a:lvl4pPr>
            <a:lvl5pPr>
              <a:spcBef>
                <a:spcPts val="1000"/>
              </a:spcBef>
              <a:spcAft>
                <a:spcPts val="1500"/>
              </a:spcAf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Tree>
    <p:extLst>
      <p:ext uri="{BB962C8B-B14F-4D97-AF65-F5344CB8AC3E}">
        <p14:creationId xmlns:p14="http://schemas.microsoft.com/office/powerpoint/2010/main" val="3677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581192" y="702156"/>
            <a:ext cx="11029616" cy="740156"/>
          </a:xfrm>
        </p:spPr>
        <p:txBody>
          <a:bodyPr rtlCol="0" anchor="t">
            <a:normAutofit/>
          </a:bodyPr>
          <a:lstStyle>
            <a:lvl1pPr>
              <a:defRPr sz="3400"/>
            </a:lvl1pPr>
          </a:lstStyle>
          <a:p>
            <a:pPr rtl="0"/>
            <a:r>
              <a:rPr lang="pt-BR" noProof="0"/>
              <a:t>Clique para editar o estilo de título Mestre</a:t>
            </a:r>
          </a:p>
        </p:txBody>
      </p:sp>
      <p:sp>
        <p:nvSpPr>
          <p:cNvPr id="3" name="Espaço Reservado para Conteúdo 2"/>
          <p:cNvSpPr>
            <a:spLocks noGrp="1"/>
          </p:cNvSpPr>
          <p:nvPr>
            <p:ph idx="1" hasCustomPrompt="1"/>
          </p:nvPr>
        </p:nvSpPr>
        <p:spPr>
          <a:xfrm>
            <a:off x="581192" y="1890876"/>
            <a:ext cx="11029615" cy="4084474"/>
          </a:xfrm>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8" name="Espaço Reservado para Data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C23E0461-61C2-4359-8B0A-74618C86ABC2}" type="datetime1">
              <a:rPr lang="pt-BR" noProof="0" smtClean="0"/>
              <a:t>27/03/2021</a:t>
            </a:fld>
            <a:endParaRPr lang="pt-BR" noProof="0"/>
          </a:p>
        </p:txBody>
      </p:sp>
      <p:sp>
        <p:nvSpPr>
          <p:cNvPr id="9" name="Espaço Reservado para Rodapé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pt-BR" noProof="0"/>
          </a:p>
        </p:txBody>
      </p:sp>
      <p:sp>
        <p:nvSpPr>
          <p:cNvPr id="10" name="Espaço reservado para o número do slid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a:p>
        </p:txBody>
      </p:sp>
      <p:sp>
        <p:nvSpPr>
          <p:cNvPr id="13" name="Retângulo 1">
            <a:extLst>
              <a:ext uri="{FF2B5EF4-FFF2-40B4-BE49-F238E27FC236}">
                <a16:creationId xmlns:a16="http://schemas.microsoft.com/office/drawing/2014/main" id="{C8660979-B6F8-480C-AAC7-48903CC3ECFC}"/>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296164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údo e imagem">
    <p:spTree>
      <p:nvGrpSpPr>
        <p:cNvPr id="1" name=""/>
        <p:cNvGrpSpPr/>
        <p:nvPr/>
      </p:nvGrpSpPr>
      <p:grpSpPr>
        <a:xfrm>
          <a:off x="0" y="0"/>
          <a:ext cx="0" cy="0"/>
          <a:chOff x="0" y="0"/>
          <a:chExt cx="0" cy="0"/>
        </a:xfrm>
      </p:grpSpPr>
      <p:sp>
        <p:nvSpPr>
          <p:cNvPr id="18" name="Espaço Reservado para Imagem 17">
            <a:extLst>
              <a:ext uri="{FF2B5EF4-FFF2-40B4-BE49-F238E27FC236}">
                <a16:creationId xmlns:a16="http://schemas.microsoft.com/office/drawing/2014/main" id="{390CC524-3900-1041-BDBF-D0ABD37D8E8B}"/>
              </a:ext>
            </a:extLst>
          </p:cNvPr>
          <p:cNvSpPr>
            <a:spLocks noGrp="1"/>
          </p:cNvSpPr>
          <p:nvPr>
            <p:ph type="pic" sz="quarter" idx="13"/>
          </p:nvPr>
        </p:nvSpPr>
        <p:spPr>
          <a:xfrm>
            <a:off x="0" y="0"/>
            <a:ext cx="5524500" cy="6858000"/>
          </a:xfrm>
          <a:custGeom>
            <a:avLst/>
            <a:gdLst>
              <a:gd name="connsiteX0" fmla="*/ 0 w 5524500"/>
              <a:gd name="connsiteY0" fmla="*/ 0 h 6858000"/>
              <a:gd name="connsiteX1" fmla="*/ 5524500 w 5524500"/>
              <a:gd name="connsiteY1" fmla="*/ 0 h 6858000"/>
              <a:gd name="connsiteX2" fmla="*/ 5524500 w 5524500"/>
              <a:gd name="connsiteY2" fmla="*/ 806538 h 6858000"/>
              <a:gd name="connsiteX3" fmla="*/ 4952408 w 5524500"/>
              <a:gd name="connsiteY3" fmla="*/ 806538 h 6858000"/>
              <a:gd name="connsiteX4" fmla="*/ 4952408 w 5524500"/>
              <a:gd name="connsiteY4" fmla="*/ 1187539 h 6858000"/>
              <a:gd name="connsiteX5" fmla="*/ 5524500 w 5524500"/>
              <a:gd name="connsiteY5" fmla="*/ 1187539 h 6858000"/>
              <a:gd name="connsiteX6" fmla="*/ 5524500 w 5524500"/>
              <a:gd name="connsiteY6" fmla="*/ 6858000 h 6858000"/>
              <a:gd name="connsiteX7" fmla="*/ 0 w 55245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500" h="6858000">
                <a:moveTo>
                  <a:pt x="0" y="0"/>
                </a:moveTo>
                <a:lnTo>
                  <a:pt x="5524500" y="0"/>
                </a:lnTo>
                <a:lnTo>
                  <a:pt x="5524500" y="806538"/>
                </a:lnTo>
                <a:lnTo>
                  <a:pt x="4952408" y="806538"/>
                </a:lnTo>
                <a:lnTo>
                  <a:pt x="4952408" y="1187539"/>
                </a:lnTo>
                <a:lnTo>
                  <a:pt x="5524500" y="1187539"/>
                </a:lnTo>
                <a:lnTo>
                  <a:pt x="5524500" y="6858000"/>
                </a:lnTo>
                <a:lnTo>
                  <a:pt x="0" y="6858000"/>
                </a:lnTo>
                <a:close/>
              </a:path>
            </a:pathLst>
          </a:custGeom>
          <a:solidFill>
            <a:schemeClr val="tx2"/>
          </a:solidFill>
        </p:spPr>
        <p:txBody>
          <a:bodyPr wrap="square" rtlCol="0">
            <a:noAutofit/>
          </a:bodyPr>
          <a:lstStyle>
            <a:lvl1pPr marL="0" indent="0" algn="ctr">
              <a:buNone/>
              <a:defRPr>
                <a:solidFill>
                  <a:schemeClr val="bg1"/>
                </a:solidFill>
              </a:defRPr>
            </a:lvl1pPr>
          </a:lstStyle>
          <a:p>
            <a:pPr rtl="0"/>
            <a:r>
              <a:rPr lang="pt-BR" noProof="0"/>
              <a:t>Clique no ícone para adicionar uma imagem</a:t>
            </a:r>
          </a:p>
        </p:txBody>
      </p:sp>
      <p:sp>
        <p:nvSpPr>
          <p:cNvPr id="3" name="Espaço Reservado para Conteúdo 2"/>
          <p:cNvSpPr>
            <a:spLocks noGrp="1"/>
          </p:cNvSpPr>
          <p:nvPr>
            <p:ph idx="1" hasCustomPrompt="1"/>
          </p:nvPr>
        </p:nvSpPr>
        <p:spPr>
          <a:xfrm>
            <a:off x="6223592" y="1890876"/>
            <a:ext cx="5387215" cy="4084474"/>
          </a:xfrm>
        </p:spPr>
        <p:txBody>
          <a:bodyPr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8" name="Espaço Reservado para Data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D36D53DF-8BA7-4130-B7BD-C6C05C408380}" type="datetime1">
              <a:rPr lang="pt-BR" noProof="0" smtClean="0"/>
              <a:t>27/03/2021</a:t>
            </a:fld>
            <a:endParaRPr lang="pt-BR" noProof="0"/>
          </a:p>
        </p:txBody>
      </p:sp>
      <p:sp>
        <p:nvSpPr>
          <p:cNvPr id="9" name="Espaço Reservado para Rodapé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pt-BR" noProof="0"/>
          </a:p>
        </p:txBody>
      </p:sp>
      <p:sp>
        <p:nvSpPr>
          <p:cNvPr id="10" name="Espaço reservado para o número do slid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a:p>
        </p:txBody>
      </p:sp>
      <p:sp>
        <p:nvSpPr>
          <p:cNvPr id="14" name="Título 1">
            <a:extLst>
              <a:ext uri="{FF2B5EF4-FFF2-40B4-BE49-F238E27FC236}">
                <a16:creationId xmlns:a16="http://schemas.microsoft.com/office/drawing/2014/main" id="{1D49B377-6CF8-9E4B-8973-3F8057D7DF48}"/>
              </a:ext>
            </a:extLst>
          </p:cNvPr>
          <p:cNvSpPr>
            <a:spLocks noGrp="1"/>
          </p:cNvSpPr>
          <p:nvPr>
            <p:ph type="title" hasCustomPrompt="1"/>
          </p:nvPr>
        </p:nvSpPr>
        <p:spPr>
          <a:xfrm>
            <a:off x="6223592" y="702156"/>
            <a:ext cx="5387215" cy="740156"/>
          </a:xfrm>
        </p:spPr>
        <p:txBody>
          <a:bodyPr rtlCol="0" anchor="t">
            <a:normAutofit/>
          </a:bodyPr>
          <a:lstStyle>
            <a:lvl1pPr>
              <a:defRPr sz="3400"/>
            </a:lvl1pPr>
          </a:lstStyle>
          <a:p>
            <a:pPr rtl="0"/>
            <a:r>
              <a:rPr lang="pt-BR" noProof="0"/>
              <a:t>INSIRA O TÍTULO AQUI</a:t>
            </a:r>
          </a:p>
        </p:txBody>
      </p:sp>
      <p:sp>
        <p:nvSpPr>
          <p:cNvPr id="19" name="Retângulo 1">
            <a:extLst>
              <a:ext uri="{FF2B5EF4-FFF2-40B4-BE49-F238E27FC236}">
                <a16:creationId xmlns:a16="http://schemas.microsoft.com/office/drawing/2014/main" id="{E11F091D-EBC7-D743-82DA-0E177FD421D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391183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8" name="Retângulo 7"/>
          <p:cNvSpPr>
            <a:spLocks noChangeAspect="1"/>
          </p:cNvSpPr>
          <p:nvPr/>
        </p:nvSpPr>
        <p:spPr>
          <a:xfrm>
            <a:off x="581191" y="5141974"/>
            <a:ext cx="11029615" cy="12588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hasCustomPrompt="1"/>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pt-BR" noProof="0"/>
              <a:t>Clique para editar o estilo de título Mestre</a:t>
            </a:r>
          </a:p>
        </p:txBody>
      </p:sp>
      <p:sp>
        <p:nvSpPr>
          <p:cNvPr id="3" name="Espaço Reservado para Texto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noProof="0"/>
              <a:t>Clique para editar o texto Mestre</a:t>
            </a:r>
          </a:p>
        </p:txBody>
      </p:sp>
      <p:sp>
        <p:nvSpPr>
          <p:cNvPr id="7" name="Espaço Reservado para Data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7F56909E-7A57-441E-897B-B87BEA8C6A65}" type="datetime1">
              <a:rPr lang="pt-BR" noProof="0" smtClean="0"/>
              <a:t>27/03/2021</a:t>
            </a:fld>
            <a:endParaRPr lang="pt-BR" noProof="0"/>
          </a:p>
        </p:txBody>
      </p:sp>
      <p:sp>
        <p:nvSpPr>
          <p:cNvPr id="9" name="Espaço Reservado para Rodapé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pt-BR" noProof="0"/>
          </a:p>
        </p:txBody>
      </p:sp>
      <p:sp>
        <p:nvSpPr>
          <p:cNvPr id="10" name="Espaço reservado para o número do slide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a:p>
        </p:txBody>
      </p:sp>
      <p:sp>
        <p:nvSpPr>
          <p:cNvPr id="11" name="Retângulo 1">
            <a:extLst>
              <a:ext uri="{FF2B5EF4-FFF2-40B4-BE49-F238E27FC236}">
                <a16:creationId xmlns:a16="http://schemas.microsoft.com/office/drawing/2014/main" id="{5DC1E635-F6E7-F248-9B85-120581E81180}"/>
              </a:ext>
            </a:extLst>
          </p:cNvPr>
          <p:cNvSpPr/>
          <p:nvPr userDrawn="1"/>
        </p:nvSpPr>
        <p:spPr>
          <a:xfrm>
            <a:off x="109259" y="5552029"/>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366143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is conteúdos">
    <p:spTree>
      <p:nvGrpSpPr>
        <p:cNvPr id="1" name=""/>
        <p:cNvGrpSpPr/>
        <p:nvPr/>
      </p:nvGrpSpPr>
      <p:grpSpPr>
        <a:xfrm>
          <a:off x="0" y="0"/>
          <a:ext cx="0" cy="0"/>
          <a:chOff x="0" y="0"/>
          <a:chExt cx="0" cy="0"/>
        </a:xfrm>
      </p:grpSpPr>
      <p:sp>
        <p:nvSpPr>
          <p:cNvPr id="3" name="Espaço Reservado para Conteúdo 2"/>
          <p:cNvSpPr>
            <a:spLocks noGrp="1"/>
          </p:cNvSpPr>
          <p:nvPr>
            <p:ph sz="half" idx="1" hasCustomPrompt="1"/>
          </p:nvPr>
        </p:nvSpPr>
        <p:spPr>
          <a:xfrm>
            <a:off x="581194" y="1956391"/>
            <a:ext cx="3863216" cy="4467523"/>
          </a:xfrm>
        </p:spPr>
        <p:txBody>
          <a:bodyPr rtlCol="0" anchor="t">
            <a:normAutofit/>
          </a:bodyPr>
          <a:lstStyle>
            <a:lvl1pPr>
              <a:defRPr sz="1600"/>
            </a:lvl1pPr>
            <a:lvl2pPr>
              <a:defRPr sz="1400"/>
            </a:lvl2pPr>
            <a:lvl3pPr>
              <a:defRPr sz="1200"/>
            </a:lvl3pPr>
            <a:lvl4pPr>
              <a:defRPr sz="1100"/>
            </a:lvl4pPr>
            <a:lvl5pPr>
              <a:defRPr sz="1100"/>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conteúdo 3"/>
          <p:cNvSpPr>
            <a:spLocks noGrp="1"/>
          </p:cNvSpPr>
          <p:nvPr>
            <p:ph sz="half" idx="2" hasCustomPrompt="1"/>
          </p:nvPr>
        </p:nvSpPr>
        <p:spPr>
          <a:xfrm>
            <a:off x="4693599" y="1956391"/>
            <a:ext cx="6917210" cy="4467523"/>
          </a:xfrm>
        </p:spPr>
        <p:txBody>
          <a:bodyPr rtlCol="0" anchor="t">
            <a:normAutofit/>
          </a:body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Data 4"/>
          <p:cNvSpPr>
            <a:spLocks noGrp="1"/>
          </p:cNvSpPr>
          <p:nvPr>
            <p:ph type="dt" sz="half" idx="10"/>
          </p:nvPr>
        </p:nvSpPr>
        <p:spPr/>
        <p:txBody>
          <a:bodyPr rtlCol="0"/>
          <a:lstStyle/>
          <a:p>
            <a:pPr rtl="0"/>
            <a:fld id="{E687FB1A-92B9-4533-8754-45256324C0CC}" type="datetime1">
              <a:rPr lang="pt-BR" noProof="0" smtClean="0"/>
              <a:t>27/03/2021</a:t>
            </a:fld>
            <a:endParaRPr lang="pt-BR" noProof="0"/>
          </a:p>
        </p:txBody>
      </p:sp>
      <p:sp>
        <p:nvSpPr>
          <p:cNvPr id="6" name="Espaço Reservado para Rodapé 5"/>
          <p:cNvSpPr>
            <a:spLocks noGrp="1"/>
          </p:cNvSpPr>
          <p:nvPr>
            <p:ph type="ftr" sz="quarter" idx="11"/>
          </p:nvPr>
        </p:nvSpPr>
        <p:spPr/>
        <p:txBody>
          <a:bodyPr rtlCol="0"/>
          <a:lstStyle/>
          <a:p>
            <a:pPr rtl="0"/>
            <a:endParaRPr lang="pt-BR" noProof="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t>‹nº›</a:t>
            </a:fld>
            <a:endParaRPr lang="pt-BR" noProof="0"/>
          </a:p>
        </p:txBody>
      </p:sp>
      <p:sp>
        <p:nvSpPr>
          <p:cNvPr id="8" name="Título 1">
            <a:extLst>
              <a:ext uri="{FF2B5EF4-FFF2-40B4-BE49-F238E27FC236}">
                <a16:creationId xmlns:a16="http://schemas.microsoft.com/office/drawing/2014/main" id="{4C75DA6C-B626-714A-8BBC-6FDDB6BE4083}"/>
              </a:ext>
            </a:extLst>
          </p:cNvPr>
          <p:cNvSpPr>
            <a:spLocks noGrp="1"/>
          </p:cNvSpPr>
          <p:nvPr>
            <p:ph type="title" hasCustomPrompt="1"/>
          </p:nvPr>
        </p:nvSpPr>
        <p:spPr>
          <a:xfrm>
            <a:off x="581192" y="702156"/>
            <a:ext cx="11029616" cy="740156"/>
          </a:xfrm>
        </p:spPr>
        <p:txBody>
          <a:bodyPr rtlCol="0" anchor="t">
            <a:normAutofit/>
          </a:bodyPr>
          <a:lstStyle>
            <a:lvl1pPr>
              <a:defRPr sz="3400"/>
            </a:lvl1pPr>
          </a:lstStyle>
          <a:p>
            <a:pPr rtl="0"/>
            <a:r>
              <a:rPr lang="pt-BR" noProof="0"/>
              <a:t>Clique para editar o estilo de título Mestre</a:t>
            </a:r>
          </a:p>
        </p:txBody>
      </p:sp>
      <p:sp>
        <p:nvSpPr>
          <p:cNvPr id="9" name="Retângulo 1">
            <a:extLst>
              <a:ext uri="{FF2B5EF4-FFF2-40B4-BE49-F238E27FC236}">
                <a16:creationId xmlns:a16="http://schemas.microsoft.com/office/drawing/2014/main" id="{72B4D55A-70C8-E04B-B7E3-3355A1131891}"/>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230166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3" name="Espaço Reservado para Texto 2"/>
          <p:cNvSpPr>
            <a:spLocks noGrp="1"/>
          </p:cNvSpPr>
          <p:nvPr>
            <p:ph type="body" idx="1" hasCustomPrompt="1"/>
          </p:nvPr>
        </p:nvSpPr>
        <p:spPr>
          <a:xfrm>
            <a:off x="581192" y="2847885"/>
            <a:ext cx="4757482" cy="557784"/>
          </a:xfrm>
        </p:spPr>
        <p:txBody>
          <a:bodyPr rtlCol="0" anchor="ctr">
            <a:noAutofit/>
          </a:bodyPr>
          <a:lstStyle>
            <a:lvl1pPr marL="0" indent="0" algn="ctr">
              <a:buNone/>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Insira o título aqui</a:t>
            </a:r>
          </a:p>
        </p:txBody>
      </p:sp>
      <p:sp>
        <p:nvSpPr>
          <p:cNvPr id="4" name="Espaço Reservado para Conteúdo 3"/>
          <p:cNvSpPr>
            <a:spLocks noGrp="1"/>
          </p:cNvSpPr>
          <p:nvPr>
            <p:ph sz="half" idx="2" hasCustomPrompt="1"/>
          </p:nvPr>
        </p:nvSpPr>
        <p:spPr>
          <a:xfrm>
            <a:off x="581194" y="3523046"/>
            <a:ext cx="4757479" cy="2131499"/>
          </a:xfrm>
        </p:spPr>
        <p:txBody>
          <a:bodyPr rtlCol="0" anchor="t">
            <a:normAutofit/>
          </a:bodyPr>
          <a:lstStyle>
            <a:lvl1pPr algn="ctr">
              <a:defRPr/>
            </a:lvl1pPr>
            <a:lvl2pPr algn="ctr">
              <a:defRPr/>
            </a:lvl2pPr>
            <a:lvl3pPr algn="ctr">
              <a:defRPr/>
            </a:lvl3pPr>
            <a:lvl4pPr algn="ctr">
              <a:defRPr/>
            </a:lvl4pPr>
            <a:lvl5pPr algn="ctr">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Texto 4"/>
          <p:cNvSpPr>
            <a:spLocks noGrp="1"/>
          </p:cNvSpPr>
          <p:nvPr>
            <p:ph type="body" sz="quarter" idx="3" hasCustomPrompt="1"/>
          </p:nvPr>
        </p:nvSpPr>
        <p:spPr>
          <a:xfrm>
            <a:off x="6604002" y="2847886"/>
            <a:ext cx="4757483" cy="553373"/>
          </a:xfrm>
        </p:spPr>
        <p:txBody>
          <a:bodyPr rtlCol="0"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Insira o título aqui</a:t>
            </a:r>
          </a:p>
        </p:txBody>
      </p:sp>
      <p:sp>
        <p:nvSpPr>
          <p:cNvPr id="6" name="Espaço reservado para conteúdo 5"/>
          <p:cNvSpPr>
            <a:spLocks noGrp="1"/>
          </p:cNvSpPr>
          <p:nvPr>
            <p:ph sz="quarter" idx="4" hasCustomPrompt="1"/>
          </p:nvPr>
        </p:nvSpPr>
        <p:spPr>
          <a:xfrm>
            <a:off x="6604001" y="3523046"/>
            <a:ext cx="4757484" cy="2131499"/>
          </a:xfrm>
        </p:spPr>
        <p:txBody>
          <a:bodyPr rtlCol="0" anchor="t">
            <a:normAutofit/>
          </a:bodyPr>
          <a:lstStyle>
            <a:lvl1pPr algn="ctr">
              <a:defRPr/>
            </a:lvl1pPr>
            <a:lvl2pPr algn="ctr">
              <a:defRPr/>
            </a:lvl2pPr>
            <a:lvl3pPr algn="ctr">
              <a:defRPr/>
            </a:lvl3pPr>
            <a:lvl4pPr algn="ctr">
              <a:defRPr/>
            </a:lvl4pPr>
            <a:lvl5pPr algn="ctr">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7" name="Espaço Reservado para Data 6"/>
          <p:cNvSpPr>
            <a:spLocks noGrp="1"/>
          </p:cNvSpPr>
          <p:nvPr>
            <p:ph type="dt" sz="half" idx="10"/>
          </p:nvPr>
        </p:nvSpPr>
        <p:spPr/>
        <p:txBody>
          <a:bodyPr rtlCol="0"/>
          <a:lstStyle/>
          <a:p>
            <a:pPr rtl="0"/>
            <a:fld id="{9D3587D7-D462-4D3A-878B-DF6AE7788C53}" type="datetime1">
              <a:rPr lang="pt-BR" noProof="0" smtClean="0"/>
              <a:t>27/03/2021</a:t>
            </a:fld>
            <a:endParaRPr lang="pt-BR" noProof="0"/>
          </a:p>
        </p:txBody>
      </p:sp>
      <p:sp>
        <p:nvSpPr>
          <p:cNvPr id="8" name="Espaço Reservado para Rodapé 7"/>
          <p:cNvSpPr>
            <a:spLocks noGrp="1"/>
          </p:cNvSpPr>
          <p:nvPr>
            <p:ph type="ftr" sz="quarter" idx="11"/>
          </p:nvPr>
        </p:nvSpPr>
        <p:spPr/>
        <p:txBody>
          <a:bodyPr rtlCol="0"/>
          <a:lstStyle/>
          <a:p>
            <a:pPr rtl="0"/>
            <a:endParaRPr lang="pt-BR" noProof="0"/>
          </a:p>
        </p:txBody>
      </p:sp>
      <p:sp>
        <p:nvSpPr>
          <p:cNvPr id="9" name="Espaço Reservado para o Número do Slide 8"/>
          <p:cNvSpPr>
            <a:spLocks noGrp="1"/>
          </p:cNvSpPr>
          <p:nvPr>
            <p:ph type="sldNum" sz="quarter" idx="12"/>
          </p:nvPr>
        </p:nvSpPr>
        <p:spPr/>
        <p:txBody>
          <a:bodyPr rtlCol="0"/>
          <a:lstStyle/>
          <a:p>
            <a:pPr rtl="0"/>
            <a:fld id="{3A98EE3D-8CD1-4C3F-BD1C-C98C9596463C}" type="slidenum">
              <a:rPr lang="pt-BR" noProof="0" smtClean="0"/>
              <a:t>‹nº›</a:t>
            </a:fld>
            <a:endParaRPr lang="pt-BR" noProof="0"/>
          </a:p>
        </p:txBody>
      </p:sp>
      <p:sp>
        <p:nvSpPr>
          <p:cNvPr id="10" name="Título 1">
            <a:extLst>
              <a:ext uri="{FF2B5EF4-FFF2-40B4-BE49-F238E27FC236}">
                <a16:creationId xmlns:a16="http://schemas.microsoft.com/office/drawing/2014/main" id="{73CA278B-C101-7F4E-B11A-7B91B0C8E60A}"/>
              </a:ext>
            </a:extLst>
          </p:cNvPr>
          <p:cNvSpPr>
            <a:spLocks noGrp="1"/>
          </p:cNvSpPr>
          <p:nvPr>
            <p:ph type="title" hasCustomPrompt="1"/>
          </p:nvPr>
        </p:nvSpPr>
        <p:spPr>
          <a:xfrm>
            <a:off x="581192" y="702156"/>
            <a:ext cx="11029616" cy="740156"/>
          </a:xfrm>
        </p:spPr>
        <p:txBody>
          <a:bodyPr rtlCol="0" anchor="t">
            <a:normAutofit/>
          </a:bodyPr>
          <a:lstStyle>
            <a:lvl1pPr>
              <a:defRPr sz="3400"/>
            </a:lvl1pPr>
          </a:lstStyle>
          <a:p>
            <a:pPr rtl="0"/>
            <a:r>
              <a:rPr lang="pt-BR" noProof="0"/>
              <a:t>Clique para editar o estilo de título Mestre</a:t>
            </a:r>
          </a:p>
        </p:txBody>
      </p:sp>
      <p:sp>
        <p:nvSpPr>
          <p:cNvPr id="11" name="Retângulo 1">
            <a:extLst>
              <a:ext uri="{FF2B5EF4-FFF2-40B4-BE49-F238E27FC236}">
                <a16:creationId xmlns:a16="http://schemas.microsoft.com/office/drawing/2014/main" id="{FE5F6035-AACE-6847-8AF4-EB3C4D79EE95}"/>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grpSp>
        <p:nvGrpSpPr>
          <p:cNvPr id="13" name="Grupo 12">
            <a:extLst>
              <a:ext uri="{FF2B5EF4-FFF2-40B4-BE49-F238E27FC236}">
                <a16:creationId xmlns:a16="http://schemas.microsoft.com/office/drawing/2014/main" id="{7D914FC0-3771-6041-9E7C-1C624C85A803}"/>
              </a:ext>
            </a:extLst>
          </p:cNvPr>
          <p:cNvGrpSpPr/>
          <p:nvPr userDrawn="1"/>
        </p:nvGrpSpPr>
        <p:grpSpPr>
          <a:xfrm>
            <a:off x="5463336" y="2250891"/>
            <a:ext cx="1016001" cy="3839220"/>
            <a:chOff x="5510085" y="2250891"/>
            <a:chExt cx="1016001" cy="3839220"/>
          </a:xfrm>
        </p:grpSpPr>
        <p:cxnSp>
          <p:nvCxnSpPr>
            <p:cNvPr id="14" name="Conector Reto 13">
              <a:extLst>
                <a:ext uri="{FF2B5EF4-FFF2-40B4-BE49-F238E27FC236}">
                  <a16:creationId xmlns:a16="http://schemas.microsoft.com/office/drawing/2014/main" id="{0AED3128-974C-7F4B-BF36-A3836D1725F6}"/>
                </a:ext>
              </a:extLst>
            </p:cNvPr>
            <p:cNvCxnSpPr/>
            <p:nvPr/>
          </p:nvCxnSpPr>
          <p:spPr>
            <a:xfrm>
              <a:off x="6018085" y="2340176"/>
              <a:ext cx="0" cy="374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ângulo 1">
              <a:extLst>
                <a:ext uri="{FF2B5EF4-FFF2-40B4-BE49-F238E27FC236}">
                  <a16:creationId xmlns:a16="http://schemas.microsoft.com/office/drawing/2014/main" id="{2D2224CB-5DFF-3D4B-816B-1A44228A23EE}"/>
                </a:ext>
              </a:extLst>
            </p:cNvPr>
            <p:cNvSpPr/>
            <p:nvPr/>
          </p:nvSpPr>
          <p:spPr>
            <a:xfrm>
              <a:off x="5510085" y="2250891"/>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r>
                <a:rPr lang="pt-BR" sz="1600" kern="0" noProof="0">
                  <a:solidFill>
                    <a:srgbClr val="FFFFFF"/>
                  </a:solidFill>
                  <a:latin typeface="Helvetica Light"/>
                  <a:sym typeface="Helvetica Light"/>
                </a:rPr>
                <a:t>VS</a:t>
              </a:r>
            </a:p>
          </p:txBody>
        </p:sp>
      </p:grpSp>
    </p:spTree>
    <p:extLst>
      <p:ext uri="{BB962C8B-B14F-4D97-AF65-F5344CB8AC3E}">
        <p14:creationId xmlns:p14="http://schemas.microsoft.com/office/powerpoint/2010/main" val="330825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rtlCol="0"/>
          <a:lstStyle/>
          <a:p>
            <a:pPr rtl="0"/>
            <a:fld id="{6F272475-98E1-4ADB-847E-E18B3E35D070}" type="datetime1">
              <a:rPr lang="pt-BR" noProof="0" smtClean="0"/>
              <a:t>27/03/2021</a:t>
            </a:fld>
            <a:endParaRPr lang="pt-BR" noProof="0"/>
          </a:p>
        </p:txBody>
      </p:sp>
      <p:sp>
        <p:nvSpPr>
          <p:cNvPr id="4" name="Espaço Reservado para Rodapé 3"/>
          <p:cNvSpPr>
            <a:spLocks noGrp="1"/>
          </p:cNvSpPr>
          <p:nvPr>
            <p:ph type="ftr" sz="quarter" idx="11"/>
          </p:nvPr>
        </p:nvSpPr>
        <p:spPr/>
        <p:txBody>
          <a:bodyPr rtlCol="0"/>
          <a:lstStyle/>
          <a:p>
            <a:pPr rtl="0"/>
            <a:endParaRPr lang="pt-BR" noProof="0"/>
          </a:p>
        </p:txBody>
      </p:sp>
      <p:sp>
        <p:nvSpPr>
          <p:cNvPr id="5" name="Espaço Reservado para o Número do Slide 4"/>
          <p:cNvSpPr>
            <a:spLocks noGrp="1"/>
          </p:cNvSpPr>
          <p:nvPr>
            <p:ph type="sldNum" sz="quarter" idx="12"/>
          </p:nvPr>
        </p:nvSpPr>
        <p:spPr/>
        <p:txBody>
          <a:bodyPr rtlCol="0"/>
          <a:lstStyle/>
          <a:p>
            <a:pPr rtl="0"/>
            <a:fld id="{3A98EE3D-8CD1-4C3F-BD1C-C98C9596463C}" type="slidenum">
              <a:rPr lang="pt-BR" noProof="0" smtClean="0"/>
              <a:t>‹nº›</a:t>
            </a:fld>
            <a:endParaRPr lang="pt-BR" noProof="0"/>
          </a:p>
        </p:txBody>
      </p:sp>
      <p:sp>
        <p:nvSpPr>
          <p:cNvPr id="6" name="Título 1">
            <a:extLst>
              <a:ext uri="{FF2B5EF4-FFF2-40B4-BE49-F238E27FC236}">
                <a16:creationId xmlns:a16="http://schemas.microsoft.com/office/drawing/2014/main" id="{E2F4516B-8A37-894B-82AE-60204E6767D9}"/>
              </a:ext>
            </a:extLst>
          </p:cNvPr>
          <p:cNvSpPr>
            <a:spLocks noGrp="1"/>
          </p:cNvSpPr>
          <p:nvPr>
            <p:ph type="title" hasCustomPrompt="1"/>
          </p:nvPr>
        </p:nvSpPr>
        <p:spPr>
          <a:xfrm>
            <a:off x="581192" y="702156"/>
            <a:ext cx="11029616" cy="740156"/>
          </a:xfrm>
        </p:spPr>
        <p:txBody>
          <a:bodyPr rtlCol="0" anchor="t">
            <a:normAutofit/>
          </a:bodyPr>
          <a:lstStyle>
            <a:lvl1pPr>
              <a:defRPr sz="3400"/>
            </a:lvl1pPr>
          </a:lstStyle>
          <a:p>
            <a:pPr rtl="0"/>
            <a:r>
              <a:rPr lang="pt-BR" noProof="0"/>
              <a:t>Clique para editar o estilo de título Mestre</a:t>
            </a:r>
          </a:p>
        </p:txBody>
      </p:sp>
      <p:sp>
        <p:nvSpPr>
          <p:cNvPr id="7" name="Retângulo 1">
            <a:extLst>
              <a:ext uri="{FF2B5EF4-FFF2-40B4-BE49-F238E27FC236}">
                <a16:creationId xmlns:a16="http://schemas.microsoft.com/office/drawing/2014/main" id="{CC16CE43-CB3C-7544-B05B-0A9F706D6FD8}"/>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spTree>
    <p:extLst>
      <p:ext uri="{BB962C8B-B14F-4D97-AF65-F5344CB8AC3E}">
        <p14:creationId xmlns:p14="http://schemas.microsoft.com/office/powerpoint/2010/main" val="397010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F446E68A-062B-4C31-9CFA-8C3657A53A19}" type="datetime1">
              <a:rPr lang="pt-BR" noProof="0" smtClean="0"/>
              <a:t>27/03/2021</a:t>
            </a:fld>
            <a:endParaRPr lang="pt-BR" noProof="0"/>
          </a:p>
        </p:txBody>
      </p:sp>
      <p:sp>
        <p:nvSpPr>
          <p:cNvPr id="3" name="Espaço Reservado para Rodapé 2"/>
          <p:cNvSpPr>
            <a:spLocks noGrp="1"/>
          </p:cNvSpPr>
          <p:nvPr>
            <p:ph type="ftr" sz="quarter" idx="11"/>
          </p:nvPr>
        </p:nvSpPr>
        <p:spPr/>
        <p:txBody>
          <a:bodyPr rtlCol="0"/>
          <a:lstStyle/>
          <a:p>
            <a:pPr rtl="0"/>
            <a:endParaRPr lang="pt-BR" noProof="0"/>
          </a:p>
        </p:txBody>
      </p:sp>
      <p:sp>
        <p:nvSpPr>
          <p:cNvPr id="4" name="Espaço reservado para o número do slide 3"/>
          <p:cNvSpPr>
            <a:spLocks noGrp="1"/>
          </p:cNvSpPr>
          <p:nvPr>
            <p:ph type="sldNum" sz="quarter" idx="12"/>
          </p:nvPr>
        </p:nvSpPr>
        <p:spPr/>
        <p:txBody>
          <a:bodyPr rtlCol="0"/>
          <a:lstStyle/>
          <a:p>
            <a:pPr rtl="0"/>
            <a:fld id="{3A98EE3D-8CD1-4C3F-BD1C-C98C9596463C}" type="slidenum">
              <a:rPr lang="pt-BR" noProof="0" smtClean="0"/>
              <a:t>‹nº›</a:t>
            </a:fld>
            <a:endParaRPr lang="pt-BR" noProof="0"/>
          </a:p>
        </p:txBody>
      </p:sp>
    </p:spTree>
    <p:extLst>
      <p:ext uri="{BB962C8B-B14F-4D97-AF65-F5344CB8AC3E}">
        <p14:creationId xmlns:p14="http://schemas.microsoft.com/office/powerpoint/2010/main" val="230145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údo estreito Imagem grande">
    <p:spTree>
      <p:nvGrpSpPr>
        <p:cNvPr id="1" name=""/>
        <p:cNvGrpSpPr/>
        <p:nvPr/>
      </p:nvGrpSpPr>
      <p:grpSpPr>
        <a:xfrm>
          <a:off x="0" y="0"/>
          <a:ext cx="0" cy="0"/>
          <a:chOff x="0" y="0"/>
          <a:chExt cx="0" cy="0"/>
        </a:xfrm>
      </p:grpSpPr>
      <p:sp>
        <p:nvSpPr>
          <p:cNvPr id="10" name="Espaço Reservado para Imagem 9">
            <a:extLst>
              <a:ext uri="{FF2B5EF4-FFF2-40B4-BE49-F238E27FC236}">
                <a16:creationId xmlns:a16="http://schemas.microsoft.com/office/drawing/2014/main" id="{9EEDEA7C-D9D3-5E4A-A0E6-B7A0ED5E0F89}"/>
              </a:ext>
            </a:extLst>
          </p:cNvPr>
          <p:cNvSpPr>
            <a:spLocks noGrp="1"/>
          </p:cNvSpPr>
          <p:nvPr>
            <p:ph type="pic" sz="quarter" idx="13"/>
          </p:nvPr>
        </p:nvSpPr>
        <p:spPr>
          <a:xfrm>
            <a:off x="5181599" y="0"/>
            <a:ext cx="7010400" cy="6858000"/>
          </a:xfrm>
          <a:custGeom>
            <a:avLst/>
            <a:gdLst>
              <a:gd name="connsiteX0" fmla="*/ 0 w 7010400"/>
              <a:gd name="connsiteY0" fmla="*/ 0 h 6858000"/>
              <a:gd name="connsiteX1" fmla="*/ 7010400 w 7010400"/>
              <a:gd name="connsiteY1" fmla="*/ 0 h 6858000"/>
              <a:gd name="connsiteX2" fmla="*/ 7010400 w 7010400"/>
              <a:gd name="connsiteY2" fmla="*/ 6858000 h 6858000"/>
              <a:gd name="connsiteX3" fmla="*/ 0 w 7010400"/>
              <a:gd name="connsiteY3" fmla="*/ 6858000 h 6858000"/>
              <a:gd name="connsiteX4" fmla="*/ 0 w 7010400"/>
              <a:gd name="connsiteY4" fmla="*/ 2620396 h 6858000"/>
              <a:gd name="connsiteX5" fmla="*/ 508001 w 7010400"/>
              <a:gd name="connsiteY5" fmla="*/ 2620396 h 6858000"/>
              <a:gd name="connsiteX6" fmla="*/ 508001 w 7010400"/>
              <a:gd name="connsiteY6" fmla="*/ 2239395 h 6858000"/>
              <a:gd name="connsiteX7" fmla="*/ 0 w 7010400"/>
              <a:gd name="connsiteY7" fmla="*/ 22393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0400" h="6858000">
                <a:moveTo>
                  <a:pt x="0" y="0"/>
                </a:moveTo>
                <a:lnTo>
                  <a:pt x="7010400" y="0"/>
                </a:lnTo>
                <a:lnTo>
                  <a:pt x="7010400" y="6858000"/>
                </a:lnTo>
                <a:lnTo>
                  <a:pt x="0" y="6858000"/>
                </a:lnTo>
                <a:lnTo>
                  <a:pt x="0" y="2620396"/>
                </a:lnTo>
                <a:lnTo>
                  <a:pt x="508001" y="2620396"/>
                </a:lnTo>
                <a:lnTo>
                  <a:pt x="508001" y="2239395"/>
                </a:lnTo>
                <a:lnTo>
                  <a:pt x="0" y="2239395"/>
                </a:lnTo>
                <a:close/>
              </a:path>
            </a:pathLst>
          </a:custGeom>
          <a:solidFill>
            <a:schemeClr val="tx2"/>
          </a:solidFill>
        </p:spPr>
        <p:txBody>
          <a:bodyPr wrap="square" rtlCol="0">
            <a:noAutofit/>
          </a:bodyPr>
          <a:lstStyle/>
          <a:p>
            <a:pPr rtl="0"/>
            <a:r>
              <a:rPr lang="pt-BR" noProof="0"/>
              <a:t>Clique no ícone para adicionar uma imagem</a:t>
            </a:r>
          </a:p>
        </p:txBody>
      </p:sp>
      <p:sp>
        <p:nvSpPr>
          <p:cNvPr id="2" name="Espaço Reservado para Data 1"/>
          <p:cNvSpPr>
            <a:spLocks noGrp="1"/>
          </p:cNvSpPr>
          <p:nvPr>
            <p:ph type="dt" sz="half" idx="10"/>
          </p:nvPr>
        </p:nvSpPr>
        <p:spPr/>
        <p:txBody>
          <a:bodyPr rtlCol="0"/>
          <a:lstStyle/>
          <a:p>
            <a:pPr rtl="0"/>
            <a:fld id="{5884EB7E-903C-4B14-9125-ACD8489D4F8A}" type="datetime1">
              <a:rPr lang="pt-BR" noProof="0" smtClean="0"/>
              <a:t>27/03/2021</a:t>
            </a:fld>
            <a:endParaRPr lang="pt-BR" noProof="0"/>
          </a:p>
        </p:txBody>
      </p:sp>
      <p:sp>
        <p:nvSpPr>
          <p:cNvPr id="3" name="Espaço Reservado para Rodapé 2"/>
          <p:cNvSpPr>
            <a:spLocks noGrp="1"/>
          </p:cNvSpPr>
          <p:nvPr>
            <p:ph type="ftr" sz="quarter" idx="11"/>
          </p:nvPr>
        </p:nvSpPr>
        <p:spPr/>
        <p:txBody>
          <a:bodyPr rtlCol="0"/>
          <a:lstStyle/>
          <a:p>
            <a:pPr rtl="0"/>
            <a:endParaRPr lang="pt-BR" noProof="0"/>
          </a:p>
        </p:txBody>
      </p:sp>
      <p:sp>
        <p:nvSpPr>
          <p:cNvPr id="4" name="Espaço reservado para o número do slide 3"/>
          <p:cNvSpPr>
            <a:spLocks noGrp="1"/>
          </p:cNvSpPr>
          <p:nvPr>
            <p:ph type="sldNum" sz="quarter" idx="12"/>
          </p:nvPr>
        </p:nvSpPr>
        <p:spPr/>
        <p:txBody>
          <a:bodyPr rtlCol="0"/>
          <a:lstStyle/>
          <a:p>
            <a:pPr rtl="0"/>
            <a:fld id="{3A98EE3D-8CD1-4C3F-BD1C-C98C9596463C}" type="slidenum">
              <a:rPr lang="pt-BR" noProof="0" smtClean="0"/>
              <a:t>‹nº›</a:t>
            </a:fld>
            <a:endParaRPr lang="pt-BR" noProof="0"/>
          </a:p>
        </p:txBody>
      </p:sp>
      <p:sp>
        <p:nvSpPr>
          <p:cNvPr id="12" name="Retângulo 1">
            <a:extLst>
              <a:ext uri="{FF2B5EF4-FFF2-40B4-BE49-F238E27FC236}">
                <a16:creationId xmlns:a16="http://schemas.microsoft.com/office/drawing/2014/main" id="{EF358276-528D-1F4E-804A-4F9FDE93568A}"/>
              </a:ext>
            </a:extLst>
          </p:cNvPr>
          <p:cNvSpPr/>
          <p:nvPr userDrawn="1"/>
        </p:nvSpPr>
        <p:spPr>
          <a:xfrm>
            <a:off x="4673599" y="2239395"/>
            <a:ext cx="1016001" cy="381001"/>
          </a:xfrm>
          <a:prstGeom prst="rect">
            <a:avLst/>
          </a:prstGeom>
          <a:solidFill>
            <a:schemeClr val="accent1"/>
          </a:solidFill>
          <a:ln w="12700">
            <a:miter lim="400000"/>
          </a:ln>
        </p:spPr>
        <p:txBody>
          <a:bodyPr lIns="25400" tIns="25400" rIns="25400" bIns="25400" rtlCol="0" anchor="ctr"/>
          <a:lstStyle/>
          <a:p>
            <a:pPr algn="ctr" defTabSz="412750" rtl="0" hangingPunct="0">
              <a:defRPr sz="3200" spc="0">
                <a:solidFill>
                  <a:srgbClr val="FFFFFF"/>
                </a:solidFill>
                <a:latin typeface="Helvetica Light"/>
                <a:ea typeface="Helvetica Light"/>
                <a:cs typeface="Helvetica Light"/>
                <a:sym typeface="Helvetica Light"/>
              </a:defRPr>
            </a:pPr>
            <a:endParaRPr lang="pt-BR" sz="1600" kern="0" noProof="0">
              <a:solidFill>
                <a:srgbClr val="FFFFFF"/>
              </a:solidFill>
              <a:latin typeface="Helvetica Light"/>
              <a:sym typeface="Helvetica Light"/>
            </a:endParaRPr>
          </a:p>
        </p:txBody>
      </p:sp>
      <p:sp>
        <p:nvSpPr>
          <p:cNvPr id="15" name="Retângulo 1">
            <a:extLst>
              <a:ext uri="{FF2B5EF4-FFF2-40B4-BE49-F238E27FC236}">
                <a16:creationId xmlns:a16="http://schemas.microsoft.com/office/drawing/2014/main" id="{A6817E56-9BF4-B245-9536-10F7E163D7D9}"/>
              </a:ext>
            </a:extLst>
          </p:cNvPr>
          <p:cNvSpPr/>
          <p:nvPr userDrawn="1"/>
        </p:nvSpPr>
        <p:spPr>
          <a:xfrm>
            <a:off x="581192" y="875830"/>
            <a:ext cx="2540001" cy="25400"/>
          </a:xfrm>
          <a:prstGeom prst="rect">
            <a:avLst/>
          </a:prstGeom>
          <a:solidFill>
            <a:srgbClr val="24282B"/>
          </a:solidFill>
          <a:ln w="12700">
            <a:miter lim="400000"/>
          </a:ln>
        </p:spPr>
        <p:txBody>
          <a:bodyPr lIns="50800" tIns="50800" rIns="50800" bIns="50800" rtlCol="0" anchor="ctr"/>
          <a:lstStyle/>
          <a:p>
            <a:pPr algn="ctr" rtl="0">
              <a:defRPr sz="3200" spc="0">
                <a:solidFill>
                  <a:srgbClr val="0433FF"/>
                </a:solidFill>
                <a:latin typeface="Helvetica Light"/>
                <a:ea typeface="Helvetica Light"/>
                <a:cs typeface="Helvetica Light"/>
                <a:sym typeface="Helvetica Light"/>
              </a:defRPr>
            </a:pPr>
            <a:endParaRPr lang="pt-BR" noProof="0"/>
          </a:p>
        </p:txBody>
      </p:sp>
      <p:sp>
        <p:nvSpPr>
          <p:cNvPr id="18" name="Espaço Reservado para Conteúdo 2">
            <a:extLst>
              <a:ext uri="{FF2B5EF4-FFF2-40B4-BE49-F238E27FC236}">
                <a16:creationId xmlns:a16="http://schemas.microsoft.com/office/drawing/2014/main" id="{A2F758DC-4792-1D42-83A8-ED4E6CD5F7E3}"/>
              </a:ext>
            </a:extLst>
          </p:cNvPr>
          <p:cNvSpPr>
            <a:spLocks noGrp="1"/>
          </p:cNvSpPr>
          <p:nvPr>
            <p:ph sz="half" idx="1" hasCustomPrompt="1"/>
          </p:nvPr>
        </p:nvSpPr>
        <p:spPr>
          <a:xfrm>
            <a:off x="581194" y="2720636"/>
            <a:ext cx="3863216" cy="3634317"/>
          </a:xfrm>
        </p:spPr>
        <p:txBody>
          <a:bodyPr rtlCol="0" anchor="t">
            <a:normAutofit/>
          </a:bodyPr>
          <a:lstStyle>
            <a:lvl1pPr>
              <a:defRPr sz="1600"/>
            </a:lvl1pPr>
            <a:lvl2pPr>
              <a:defRPr sz="1400"/>
            </a:lvl2pPr>
            <a:lvl3pPr>
              <a:defRPr sz="1200"/>
            </a:lvl3pPr>
            <a:lvl4pPr>
              <a:defRPr sz="1100"/>
            </a:lvl4pPr>
            <a:lvl5pPr>
              <a:defRPr sz="1100"/>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19" name="Título 1">
            <a:extLst>
              <a:ext uri="{FF2B5EF4-FFF2-40B4-BE49-F238E27FC236}">
                <a16:creationId xmlns:a16="http://schemas.microsoft.com/office/drawing/2014/main" id="{2859246A-0674-144E-84D6-29D5891C06F8}"/>
              </a:ext>
            </a:extLst>
          </p:cNvPr>
          <p:cNvSpPr>
            <a:spLocks noGrp="1"/>
          </p:cNvSpPr>
          <p:nvPr>
            <p:ph type="title" hasCustomPrompt="1"/>
          </p:nvPr>
        </p:nvSpPr>
        <p:spPr>
          <a:xfrm>
            <a:off x="581192" y="1304660"/>
            <a:ext cx="3863216" cy="1415976"/>
          </a:xfrm>
        </p:spPr>
        <p:txBody>
          <a:bodyPr rtlCol="0" anchor="t">
            <a:normAutofit/>
          </a:bodyPr>
          <a:lstStyle>
            <a:lvl1pPr>
              <a:defRPr sz="3400"/>
            </a:lvl1pPr>
          </a:lstStyle>
          <a:p>
            <a:pPr rtl="0"/>
            <a:r>
              <a:rPr lang="pt-BR" noProof="0"/>
              <a:t>Insira o título aqui</a:t>
            </a:r>
          </a:p>
        </p:txBody>
      </p:sp>
    </p:spTree>
    <p:extLst>
      <p:ext uri="{BB962C8B-B14F-4D97-AF65-F5344CB8AC3E}">
        <p14:creationId xmlns:p14="http://schemas.microsoft.com/office/powerpoint/2010/main" val="37182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pt-BR" noProof="0"/>
              <a:t>Clique para editar o estilo de título Mestre</a:t>
            </a:r>
          </a:p>
        </p:txBody>
      </p:sp>
      <p:sp>
        <p:nvSpPr>
          <p:cNvPr id="3" name="Espaço Reservado para Texto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0F0CE95-1AAF-4825-BF90-41EE3838F032}" type="datetime1">
              <a:rPr lang="pt-BR" noProof="0" smtClean="0"/>
              <a:t>27/03/2021</a:t>
            </a:fld>
            <a:endParaRPr lang="pt-BR" noProof="0"/>
          </a:p>
        </p:txBody>
      </p:sp>
      <p:sp>
        <p:nvSpPr>
          <p:cNvPr id="5" name="Espaço Reservado para Rodapé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pt-BR" noProof="0"/>
          </a:p>
        </p:txBody>
      </p:sp>
      <p:sp>
        <p:nvSpPr>
          <p:cNvPr id="6" name="Espaço Reservado para o Número do Slide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pt-BR" noProof="0" smtClean="0"/>
              <a:t>‹nº›</a:t>
            </a:fld>
            <a:endParaRPr lang="pt-BR" noProof="0"/>
          </a:p>
        </p:txBody>
      </p:sp>
    </p:spTree>
    <p:extLst>
      <p:ext uri="{BB962C8B-B14F-4D97-AF65-F5344CB8AC3E}">
        <p14:creationId xmlns:p14="http://schemas.microsoft.com/office/powerpoint/2010/main" val="1244489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5" r:id="rId3"/>
    <p:sldLayoutId id="2147483676" r:id="rId4"/>
    <p:sldLayoutId id="2147483677" r:id="rId5"/>
    <p:sldLayoutId id="2147483684" r:id="rId6"/>
    <p:sldLayoutId id="2147483678" r:id="rId7"/>
    <p:sldLayoutId id="2147483679" r:id="rId8"/>
    <p:sldLayoutId id="2147483698" r:id="rId9"/>
    <p:sldLayoutId id="2147483697" r:id="rId10"/>
    <p:sldLayoutId id="2147483696" r:id="rId11"/>
    <p:sldLayoutId id="2147483693" r:id="rId12"/>
    <p:sldLayoutId id="2147483694" r:id="rId13"/>
    <p:sldLayoutId id="2147483692" r:id="rId14"/>
    <p:sldLayoutId id="2147483691" r:id="rId15"/>
    <p:sldLayoutId id="2147483689" r:id="rId16"/>
    <p:sldLayoutId id="2147483690" r:id="rId17"/>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planalto.gov.br/ccivil_03/MPV/Antigas_2001/2200-2.htm"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ercadoImoveis.com: 'Cartório digital' facilita venda de imóveis">
            <a:extLst>
              <a:ext uri="{FF2B5EF4-FFF2-40B4-BE49-F238E27FC236}">
                <a16:creationId xmlns:a16="http://schemas.microsoft.com/office/drawing/2014/main" id="{18C15B4E-BF01-4B77-8E88-7F217C8F31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309" r="457" b="-1"/>
          <a:stretch/>
        </p:blipFill>
        <p:spPr bwMode="auto">
          <a:xfrm>
            <a:off x="5181599" y="10"/>
            <a:ext cx="7010400" cy="6857990"/>
          </a:xfrm>
          <a:custGeom>
            <a:avLst/>
            <a:gdLst>
              <a:gd name="connsiteX0" fmla="*/ 0 w 7010400"/>
              <a:gd name="connsiteY0" fmla="*/ 0 h 6858000"/>
              <a:gd name="connsiteX1" fmla="*/ 7010400 w 7010400"/>
              <a:gd name="connsiteY1" fmla="*/ 0 h 6858000"/>
              <a:gd name="connsiteX2" fmla="*/ 7010400 w 7010400"/>
              <a:gd name="connsiteY2" fmla="*/ 6858000 h 6858000"/>
              <a:gd name="connsiteX3" fmla="*/ 0 w 7010400"/>
              <a:gd name="connsiteY3" fmla="*/ 6858000 h 6858000"/>
              <a:gd name="connsiteX4" fmla="*/ 0 w 7010400"/>
              <a:gd name="connsiteY4" fmla="*/ 2620396 h 6858000"/>
              <a:gd name="connsiteX5" fmla="*/ 508001 w 7010400"/>
              <a:gd name="connsiteY5" fmla="*/ 2620396 h 6858000"/>
              <a:gd name="connsiteX6" fmla="*/ 508001 w 7010400"/>
              <a:gd name="connsiteY6" fmla="*/ 2239395 h 6858000"/>
              <a:gd name="connsiteX7" fmla="*/ 0 w 7010400"/>
              <a:gd name="connsiteY7" fmla="*/ 22393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0400" h="6858000">
                <a:moveTo>
                  <a:pt x="0" y="0"/>
                </a:moveTo>
                <a:lnTo>
                  <a:pt x="7010400" y="0"/>
                </a:lnTo>
                <a:lnTo>
                  <a:pt x="7010400" y="6858000"/>
                </a:lnTo>
                <a:lnTo>
                  <a:pt x="0" y="6858000"/>
                </a:lnTo>
                <a:lnTo>
                  <a:pt x="0" y="2620396"/>
                </a:lnTo>
                <a:lnTo>
                  <a:pt x="508001" y="2620396"/>
                </a:lnTo>
                <a:lnTo>
                  <a:pt x="508001" y="2239395"/>
                </a:lnTo>
                <a:lnTo>
                  <a:pt x="0" y="2239395"/>
                </a:lnTo>
                <a:close/>
              </a:path>
            </a:pathLst>
          </a:custGeom>
          <a:solidFill>
            <a:srgbClr val="FFFFFF"/>
          </a:solidFill>
        </p:spPr>
      </p:pic>
      <p:sp>
        <p:nvSpPr>
          <p:cNvPr id="3" name="Subtítulo 2">
            <a:extLst>
              <a:ext uri="{FF2B5EF4-FFF2-40B4-BE49-F238E27FC236}">
                <a16:creationId xmlns:a16="http://schemas.microsoft.com/office/drawing/2014/main" id="{171C4BF9-0712-B24C-9B29-1A941E18718E}"/>
              </a:ext>
            </a:extLst>
          </p:cNvPr>
          <p:cNvSpPr>
            <a:spLocks noGrp="1"/>
          </p:cNvSpPr>
          <p:nvPr>
            <p:ph sz="half" idx="1"/>
          </p:nvPr>
        </p:nvSpPr>
        <p:spPr>
          <a:xfrm>
            <a:off x="0" y="2720636"/>
            <a:ext cx="5181598" cy="3634317"/>
          </a:xfrm>
        </p:spPr>
        <p:txBody>
          <a:bodyPr rtlCol="0" anchor="t">
            <a:normAutofit fontScale="92500"/>
          </a:bodyPr>
          <a:lstStyle/>
          <a:p>
            <a:pPr marL="0" indent="0" algn="ctr" rtl="0">
              <a:buNone/>
            </a:pPr>
            <a:r>
              <a:rPr lang="pt-BR" sz="2000" b="1" dirty="0">
                <a:solidFill>
                  <a:schemeClr val="tx1"/>
                </a:solidFill>
                <a:latin typeface="+mj-lt"/>
                <a:cs typeface="Times New Roman" panose="02020603050405020304" pitchFamily="18" charset="0"/>
              </a:rPr>
              <a:t>Central Eletrônica de Integração e Informação dos Serviços Notariais e Registrais do Estado de Mato Grosso - CEI/MT </a:t>
            </a:r>
          </a:p>
          <a:p>
            <a:pPr marL="0" indent="0" algn="ctr" rtl="0">
              <a:buNone/>
            </a:pPr>
            <a:endParaRPr lang="pt-BR" b="1" dirty="0">
              <a:latin typeface="Times New Roman" panose="02020603050405020304" pitchFamily="18" charset="0"/>
              <a:cs typeface="Times New Roman" panose="02020603050405020304" pitchFamily="18" charset="0"/>
            </a:endParaRPr>
          </a:p>
          <a:p>
            <a:pPr marL="0" indent="0" algn="ctr" rtl="0">
              <a:buNone/>
            </a:pPr>
            <a:endParaRPr lang="pt-BR" b="1" dirty="0">
              <a:latin typeface="Times New Roman" panose="02020603050405020304" pitchFamily="18" charset="0"/>
              <a:cs typeface="Times New Roman" panose="02020603050405020304" pitchFamily="18" charset="0"/>
            </a:endParaRPr>
          </a:p>
          <a:p>
            <a:pPr marL="0" indent="0" algn="ctr" rtl="0">
              <a:buNone/>
            </a:pPr>
            <a:r>
              <a:rPr lang="pt-BR" sz="2200" b="1" u="sng" dirty="0">
                <a:solidFill>
                  <a:schemeClr val="tx1"/>
                </a:solidFill>
                <a:latin typeface="+mj-lt"/>
                <a:cs typeface="Times New Roman" panose="02020603050405020304" pitchFamily="18" charset="0"/>
              </a:rPr>
              <a:t>CAMPO E-PROTOCOLO</a:t>
            </a:r>
          </a:p>
          <a:p>
            <a:pPr marL="0" indent="0" algn="ctr" rtl="0">
              <a:buNone/>
            </a:pPr>
            <a:endParaRPr lang="pt-BR" sz="1800" b="1" u="sng" dirty="0">
              <a:solidFill>
                <a:schemeClr val="tx1"/>
              </a:solidFill>
              <a:latin typeface="Times New Roman" panose="02020603050405020304" pitchFamily="18" charset="0"/>
              <a:cs typeface="Times New Roman" panose="02020603050405020304" pitchFamily="18" charset="0"/>
            </a:endParaRPr>
          </a:p>
          <a:p>
            <a:pPr marL="0" indent="0" algn="ctr" rtl="0">
              <a:buNone/>
            </a:pPr>
            <a:endParaRPr lang="pt-BR" sz="1800" b="1" u="sng" dirty="0">
              <a:solidFill>
                <a:schemeClr val="tx1"/>
              </a:solidFill>
              <a:latin typeface="Times New Roman" panose="02020603050405020304" pitchFamily="18" charset="0"/>
              <a:cs typeface="Times New Roman" panose="02020603050405020304" pitchFamily="18" charset="0"/>
            </a:endParaRPr>
          </a:p>
          <a:p>
            <a:pPr marL="0" indent="0" algn="r" rtl="0">
              <a:lnSpc>
                <a:spcPct val="110000"/>
              </a:lnSpc>
              <a:spcBef>
                <a:spcPts val="0"/>
              </a:spcBef>
              <a:buNone/>
            </a:pPr>
            <a:r>
              <a:rPr lang="pt-BR" sz="1400" b="1" dirty="0">
                <a:solidFill>
                  <a:schemeClr val="bg2">
                    <a:lumMod val="50000"/>
                  </a:schemeClr>
                </a:solidFill>
                <a:latin typeface="Times New Roman" panose="02020603050405020304" pitchFamily="18" charset="0"/>
                <a:cs typeface="Times New Roman" panose="02020603050405020304" pitchFamily="18" charset="0"/>
              </a:rPr>
              <a:t>Caroline Ribeiro</a:t>
            </a:r>
          </a:p>
          <a:p>
            <a:pPr marL="0" indent="0" algn="r" rtl="0">
              <a:lnSpc>
                <a:spcPct val="110000"/>
              </a:lnSpc>
              <a:spcBef>
                <a:spcPts val="0"/>
              </a:spcBef>
              <a:buNone/>
            </a:pPr>
            <a:r>
              <a:rPr lang="pt-BR" sz="1400" b="1" dirty="0">
                <a:solidFill>
                  <a:schemeClr val="bg2">
                    <a:lumMod val="50000"/>
                  </a:schemeClr>
                </a:solidFill>
                <a:latin typeface="Times New Roman" panose="02020603050405020304" pitchFamily="18" charset="0"/>
                <a:cs typeface="Times New Roman" panose="02020603050405020304" pitchFamily="18" charset="0"/>
              </a:rPr>
              <a:t>Renata Teixeira</a:t>
            </a:r>
          </a:p>
        </p:txBody>
      </p:sp>
      <p:sp>
        <p:nvSpPr>
          <p:cNvPr id="2" name="Título 1">
            <a:extLst>
              <a:ext uri="{FF2B5EF4-FFF2-40B4-BE49-F238E27FC236}">
                <a16:creationId xmlns:a16="http://schemas.microsoft.com/office/drawing/2014/main" id="{CC2CA69D-9764-6F43-A39D-17C946E0EF06}"/>
              </a:ext>
            </a:extLst>
          </p:cNvPr>
          <p:cNvSpPr>
            <a:spLocks noGrp="1"/>
          </p:cNvSpPr>
          <p:nvPr>
            <p:ph type="title"/>
          </p:nvPr>
        </p:nvSpPr>
        <p:spPr>
          <a:xfrm>
            <a:off x="773216" y="1624700"/>
            <a:ext cx="3863216" cy="1415976"/>
          </a:xfrm>
        </p:spPr>
        <p:txBody>
          <a:bodyPr rtlCol="0" anchor="t">
            <a:normAutofit/>
          </a:bodyPr>
          <a:lstStyle/>
          <a:p>
            <a:pPr rtl="0"/>
            <a:r>
              <a:rPr lang="pt-BR" b="1" dirty="0"/>
              <a:t>TREINAMENTO</a:t>
            </a:r>
            <a:br>
              <a:rPr lang="pt-BR" b="1" dirty="0"/>
            </a:br>
            <a:endParaRPr lang="pt-BR" b="1" dirty="0"/>
          </a:p>
        </p:txBody>
      </p:sp>
    </p:spTree>
    <p:extLst>
      <p:ext uri="{BB962C8B-B14F-4D97-AF65-F5344CB8AC3E}">
        <p14:creationId xmlns:p14="http://schemas.microsoft.com/office/powerpoint/2010/main" val="21704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Espaço Reservado para Conteúdo 20">
            <a:extLst>
              <a:ext uri="{FF2B5EF4-FFF2-40B4-BE49-F238E27FC236}">
                <a16:creationId xmlns:a16="http://schemas.microsoft.com/office/drawing/2014/main" id="{B369C2A3-4CB5-4758-B9D8-FDD191B6F900}"/>
              </a:ext>
            </a:extLst>
          </p:cNvPr>
          <p:cNvPicPr>
            <a:picLocks noGrp="1" noChangeAspect="1"/>
          </p:cNvPicPr>
          <p:nvPr>
            <p:ph sz="half" idx="1"/>
          </p:nvPr>
        </p:nvPicPr>
        <p:blipFill>
          <a:blip r:embed="rId2"/>
          <a:stretch>
            <a:fillRect/>
          </a:stretch>
        </p:blipFill>
        <p:spPr>
          <a:xfrm>
            <a:off x="581192" y="4160520"/>
            <a:ext cx="5942791" cy="1714500"/>
          </a:xfrm>
        </p:spPr>
      </p:pic>
      <p:sp>
        <p:nvSpPr>
          <p:cNvPr id="2" name="Título 1">
            <a:extLst>
              <a:ext uri="{FF2B5EF4-FFF2-40B4-BE49-F238E27FC236}">
                <a16:creationId xmlns:a16="http://schemas.microsoft.com/office/drawing/2014/main" id="{E1321ACD-FCDF-453D-81F7-909C82B6D40B}"/>
              </a:ext>
            </a:extLst>
          </p:cNvPr>
          <p:cNvSpPr>
            <a:spLocks noGrp="1"/>
          </p:cNvSpPr>
          <p:nvPr>
            <p:ph type="title"/>
          </p:nvPr>
        </p:nvSpPr>
        <p:spPr>
          <a:xfrm>
            <a:off x="581192" y="702156"/>
            <a:ext cx="11029616" cy="740156"/>
          </a:xfrm>
        </p:spPr>
        <p:txBody>
          <a:bodyPr anchor="t">
            <a:normAutofit/>
          </a:bodyPr>
          <a:lstStyle/>
          <a:p>
            <a:r>
              <a:rPr lang="pt-BR"/>
              <a:t>Recepção de títulos PELA </a:t>
            </a:r>
            <a:r>
              <a:rPr lang="pt-BR" err="1"/>
              <a:t>cei</a:t>
            </a:r>
            <a:r>
              <a:rPr lang="pt-BR"/>
              <a:t>/</a:t>
            </a:r>
            <a:r>
              <a:rPr lang="pt-BR" err="1"/>
              <a:t>Anoreg-mt</a:t>
            </a:r>
            <a:endParaRPr lang="pt-BR"/>
          </a:p>
        </p:txBody>
      </p:sp>
      <p:graphicFrame>
        <p:nvGraphicFramePr>
          <p:cNvPr id="20" name="Espaço Reservado para Conteúdo 3">
            <a:extLst>
              <a:ext uri="{FF2B5EF4-FFF2-40B4-BE49-F238E27FC236}">
                <a16:creationId xmlns:a16="http://schemas.microsoft.com/office/drawing/2014/main" id="{AF98D347-7FB9-4097-8B44-EE0B15ED2275}"/>
              </a:ext>
            </a:extLst>
          </p:cNvPr>
          <p:cNvGraphicFramePr>
            <a:graphicFrameLocks noGrp="1"/>
          </p:cNvGraphicFramePr>
          <p:nvPr>
            <p:ph sz="half" idx="2"/>
            <p:extLst>
              <p:ext uri="{D42A27DB-BD31-4B8C-83A1-F6EECF244321}">
                <p14:modId xmlns:p14="http://schemas.microsoft.com/office/powerpoint/2010/main" val="2185287183"/>
              </p:ext>
            </p:extLst>
          </p:nvPr>
        </p:nvGraphicFramePr>
        <p:xfrm>
          <a:off x="7104888" y="1901417"/>
          <a:ext cx="4772786" cy="1922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3" name="Espaço Reservado para Conteúdo 3">
            <a:extLst>
              <a:ext uri="{FF2B5EF4-FFF2-40B4-BE49-F238E27FC236}">
                <a16:creationId xmlns:a16="http://schemas.microsoft.com/office/drawing/2014/main" id="{40789D80-8EB6-4392-A73F-CB72C1727CB6}"/>
              </a:ext>
            </a:extLst>
          </p:cNvPr>
          <p:cNvGraphicFramePr>
            <a:graphicFrameLocks/>
          </p:cNvGraphicFramePr>
          <p:nvPr>
            <p:extLst>
              <p:ext uri="{D42A27DB-BD31-4B8C-83A1-F6EECF244321}">
                <p14:modId xmlns:p14="http://schemas.microsoft.com/office/powerpoint/2010/main" val="4225230411"/>
              </p:ext>
            </p:extLst>
          </p:nvPr>
        </p:nvGraphicFramePr>
        <p:xfrm>
          <a:off x="7104888" y="3995510"/>
          <a:ext cx="4772786" cy="19221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2" name="Imagem 31">
            <a:extLst>
              <a:ext uri="{FF2B5EF4-FFF2-40B4-BE49-F238E27FC236}">
                <a16:creationId xmlns:a16="http://schemas.microsoft.com/office/drawing/2014/main" id="{06B3667A-7AF3-48FC-B24B-C2A09511C4F6}"/>
              </a:ext>
            </a:extLst>
          </p:cNvPr>
          <p:cNvPicPr>
            <a:picLocks noChangeAspect="1"/>
          </p:cNvPicPr>
          <p:nvPr/>
        </p:nvPicPr>
        <p:blipFill>
          <a:blip r:embed="rId13"/>
          <a:stretch>
            <a:fillRect/>
          </a:stretch>
        </p:blipFill>
        <p:spPr>
          <a:xfrm>
            <a:off x="704087" y="1890359"/>
            <a:ext cx="5819895" cy="1739349"/>
          </a:xfrm>
          <a:prstGeom prst="rect">
            <a:avLst/>
          </a:prstGeom>
        </p:spPr>
      </p:pic>
    </p:spTree>
    <p:extLst>
      <p:ext uri="{BB962C8B-B14F-4D97-AF65-F5344CB8AC3E}">
        <p14:creationId xmlns:p14="http://schemas.microsoft.com/office/powerpoint/2010/main" val="236815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21ACD-FCDF-453D-81F7-909C82B6D40B}"/>
              </a:ext>
            </a:extLst>
          </p:cNvPr>
          <p:cNvSpPr>
            <a:spLocks noGrp="1"/>
          </p:cNvSpPr>
          <p:nvPr>
            <p:ph type="title"/>
          </p:nvPr>
        </p:nvSpPr>
        <p:spPr>
          <a:xfrm>
            <a:off x="581192" y="702156"/>
            <a:ext cx="11029616" cy="740156"/>
          </a:xfrm>
        </p:spPr>
        <p:txBody>
          <a:bodyPr anchor="t">
            <a:normAutofit/>
          </a:bodyPr>
          <a:lstStyle/>
          <a:p>
            <a:r>
              <a:rPr lang="pt-BR"/>
              <a:t>Recepção de títulos PELA </a:t>
            </a:r>
            <a:r>
              <a:rPr lang="pt-BR" err="1"/>
              <a:t>cei</a:t>
            </a:r>
            <a:r>
              <a:rPr lang="pt-BR"/>
              <a:t>/</a:t>
            </a:r>
            <a:r>
              <a:rPr lang="pt-BR" err="1"/>
              <a:t>Anoreg-mt</a:t>
            </a:r>
            <a:endParaRPr lang="pt-BR"/>
          </a:p>
        </p:txBody>
      </p:sp>
      <p:graphicFrame>
        <p:nvGraphicFramePr>
          <p:cNvPr id="20" name="Espaço Reservado para Conteúdo 3">
            <a:extLst>
              <a:ext uri="{FF2B5EF4-FFF2-40B4-BE49-F238E27FC236}">
                <a16:creationId xmlns:a16="http://schemas.microsoft.com/office/drawing/2014/main" id="{AF98D347-7FB9-4097-8B44-EE0B15ED2275}"/>
              </a:ext>
            </a:extLst>
          </p:cNvPr>
          <p:cNvGraphicFramePr>
            <a:graphicFrameLocks noGrp="1"/>
          </p:cNvGraphicFramePr>
          <p:nvPr>
            <p:ph sz="half" idx="2"/>
            <p:extLst>
              <p:ext uri="{D42A27DB-BD31-4B8C-83A1-F6EECF244321}">
                <p14:modId xmlns:p14="http://schemas.microsoft.com/office/powerpoint/2010/main" val="3862355814"/>
              </p:ext>
            </p:extLst>
          </p:nvPr>
        </p:nvGraphicFramePr>
        <p:xfrm>
          <a:off x="7104888" y="1901417"/>
          <a:ext cx="4772786" cy="1922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m 5">
            <a:extLst>
              <a:ext uri="{FF2B5EF4-FFF2-40B4-BE49-F238E27FC236}">
                <a16:creationId xmlns:a16="http://schemas.microsoft.com/office/drawing/2014/main" id="{3680ED91-DB02-411B-8584-3923DCFF0395}"/>
              </a:ext>
            </a:extLst>
          </p:cNvPr>
          <p:cNvPicPr>
            <a:picLocks noChangeAspect="1"/>
          </p:cNvPicPr>
          <p:nvPr/>
        </p:nvPicPr>
        <p:blipFill>
          <a:blip r:embed="rId7"/>
          <a:stretch>
            <a:fillRect/>
          </a:stretch>
        </p:blipFill>
        <p:spPr>
          <a:xfrm>
            <a:off x="1470991" y="1321065"/>
            <a:ext cx="9250017" cy="5271759"/>
          </a:xfrm>
          <a:prstGeom prst="rect">
            <a:avLst/>
          </a:prstGeom>
        </p:spPr>
      </p:pic>
    </p:spTree>
    <p:extLst>
      <p:ext uri="{BB962C8B-B14F-4D97-AF65-F5344CB8AC3E}">
        <p14:creationId xmlns:p14="http://schemas.microsoft.com/office/powerpoint/2010/main" val="104199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F182B6D3-9F84-46F3-8F38-E8E5AC813DE1}"/>
              </a:ext>
            </a:extLst>
          </p:cNvPr>
          <p:cNvPicPr>
            <a:picLocks noChangeAspect="1"/>
          </p:cNvPicPr>
          <p:nvPr/>
        </p:nvPicPr>
        <p:blipFill>
          <a:blip r:embed="rId2"/>
          <a:stretch>
            <a:fillRect/>
          </a:stretch>
        </p:blipFill>
        <p:spPr>
          <a:xfrm>
            <a:off x="2076512" y="3374137"/>
            <a:ext cx="6917210" cy="2144335"/>
          </a:xfrm>
          <a:prstGeom prst="rect">
            <a:avLst/>
          </a:prstGeom>
          <a:noFill/>
        </p:spPr>
      </p:pic>
      <p:sp>
        <p:nvSpPr>
          <p:cNvPr id="2" name="Título 1">
            <a:extLst>
              <a:ext uri="{FF2B5EF4-FFF2-40B4-BE49-F238E27FC236}">
                <a16:creationId xmlns:a16="http://schemas.microsoft.com/office/drawing/2014/main" id="{E1321ACD-FCDF-453D-81F7-909C82B6D40B}"/>
              </a:ext>
            </a:extLst>
          </p:cNvPr>
          <p:cNvSpPr>
            <a:spLocks noGrp="1"/>
          </p:cNvSpPr>
          <p:nvPr>
            <p:ph type="title"/>
          </p:nvPr>
        </p:nvSpPr>
        <p:spPr>
          <a:xfrm>
            <a:off x="581192" y="702156"/>
            <a:ext cx="11029616" cy="740156"/>
          </a:xfrm>
        </p:spPr>
        <p:txBody>
          <a:bodyPr anchor="t">
            <a:normAutofit/>
          </a:bodyPr>
          <a:lstStyle/>
          <a:p>
            <a:r>
              <a:rPr lang="pt-BR" dirty="0"/>
              <a:t>Recepção de títulos PELA </a:t>
            </a:r>
            <a:r>
              <a:rPr lang="pt-BR" dirty="0" err="1"/>
              <a:t>cei</a:t>
            </a:r>
            <a:r>
              <a:rPr lang="pt-BR" dirty="0"/>
              <a:t>/</a:t>
            </a:r>
            <a:r>
              <a:rPr lang="pt-BR" dirty="0" err="1"/>
              <a:t>Anoreg-mt</a:t>
            </a:r>
            <a:endParaRPr lang="pt-BR" dirty="0"/>
          </a:p>
        </p:txBody>
      </p:sp>
      <p:sp>
        <p:nvSpPr>
          <p:cNvPr id="16" name="Retângulo: Cantos Arredondados 15">
            <a:extLst>
              <a:ext uri="{FF2B5EF4-FFF2-40B4-BE49-F238E27FC236}">
                <a16:creationId xmlns:a16="http://schemas.microsoft.com/office/drawing/2014/main" id="{956D2CAC-8805-4C8D-9984-F19F20F87C41}"/>
              </a:ext>
            </a:extLst>
          </p:cNvPr>
          <p:cNvSpPr/>
          <p:nvPr/>
        </p:nvSpPr>
        <p:spPr>
          <a:xfrm>
            <a:off x="3324392" y="1536192"/>
            <a:ext cx="4421451" cy="1709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0" i="0" dirty="0">
              <a:solidFill>
                <a:schemeClr val="bg1"/>
              </a:solidFill>
              <a:effectLst/>
              <a:latin typeface="Times New Roman" panose="02020603050405020304" pitchFamily="18" charset="0"/>
              <a:cs typeface="Times New Roman" panose="02020603050405020304" pitchFamily="18" charset="0"/>
            </a:endParaRPr>
          </a:p>
          <a:p>
            <a:pPr algn="ctr"/>
            <a:r>
              <a:rPr lang="pt-BR" sz="2000" dirty="0">
                <a:solidFill>
                  <a:schemeClr val="bg1"/>
                </a:solidFill>
                <a:latin typeface="+mj-lt"/>
                <a:cs typeface="Times New Roman" panose="02020603050405020304" pitchFamily="18" charset="0"/>
              </a:rPr>
              <a:t>- </a:t>
            </a:r>
            <a:r>
              <a:rPr lang="pt-BR" sz="2000" b="0" i="0" dirty="0">
                <a:solidFill>
                  <a:schemeClr val="bg1"/>
                </a:solidFill>
                <a:effectLst/>
                <a:latin typeface="+mj-lt"/>
                <a:cs typeface="Times New Roman" panose="02020603050405020304" pitchFamily="18" charset="0"/>
              </a:rPr>
              <a:t>Utilize o campo Orçamento, para informar os valores da prenotação, tendo a opção de anexar boleto, ordem de serviço, para isso, clique em Buscar documento.</a:t>
            </a:r>
            <a:endParaRPr lang="en-US" sz="2000" dirty="0">
              <a:solidFill>
                <a:schemeClr val="bg1"/>
              </a:solidFill>
              <a:latin typeface="+mj-lt"/>
              <a:cs typeface="Times New Roman" panose="02020603050405020304" pitchFamily="18" charset="0"/>
            </a:endParaRPr>
          </a:p>
          <a:p>
            <a:pPr algn="ctr"/>
            <a:endParaRPr lang="pt-BR" dirty="0"/>
          </a:p>
        </p:txBody>
      </p:sp>
      <p:pic>
        <p:nvPicPr>
          <p:cNvPr id="18" name="Imagem 17">
            <a:extLst>
              <a:ext uri="{FF2B5EF4-FFF2-40B4-BE49-F238E27FC236}">
                <a16:creationId xmlns:a16="http://schemas.microsoft.com/office/drawing/2014/main" id="{5994A58C-96B0-47F8-A2E2-819CA604EA87}"/>
              </a:ext>
            </a:extLst>
          </p:cNvPr>
          <p:cNvPicPr>
            <a:picLocks noChangeAspect="1"/>
          </p:cNvPicPr>
          <p:nvPr/>
        </p:nvPicPr>
        <p:blipFill>
          <a:blip r:embed="rId3"/>
          <a:stretch>
            <a:fillRect/>
          </a:stretch>
        </p:blipFill>
        <p:spPr>
          <a:xfrm>
            <a:off x="2076512" y="5646489"/>
            <a:ext cx="3862202" cy="1118466"/>
          </a:xfrm>
          <a:prstGeom prst="rect">
            <a:avLst/>
          </a:prstGeom>
        </p:spPr>
      </p:pic>
    </p:spTree>
    <p:extLst>
      <p:ext uri="{BB962C8B-B14F-4D97-AF65-F5344CB8AC3E}">
        <p14:creationId xmlns:p14="http://schemas.microsoft.com/office/powerpoint/2010/main" val="2732460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21ACD-FCDF-453D-81F7-909C82B6D40B}"/>
              </a:ext>
            </a:extLst>
          </p:cNvPr>
          <p:cNvSpPr>
            <a:spLocks noGrp="1"/>
          </p:cNvSpPr>
          <p:nvPr>
            <p:ph type="title"/>
          </p:nvPr>
        </p:nvSpPr>
        <p:spPr>
          <a:xfrm>
            <a:off x="581192" y="702156"/>
            <a:ext cx="11029616" cy="740156"/>
          </a:xfrm>
        </p:spPr>
        <p:txBody>
          <a:bodyPr anchor="t">
            <a:normAutofit/>
          </a:bodyPr>
          <a:lstStyle/>
          <a:p>
            <a:r>
              <a:rPr lang="pt-BR"/>
              <a:t>Recepção de títulos PELA </a:t>
            </a:r>
            <a:r>
              <a:rPr lang="pt-BR" err="1"/>
              <a:t>cei</a:t>
            </a:r>
            <a:r>
              <a:rPr lang="pt-BR"/>
              <a:t>/</a:t>
            </a:r>
            <a:r>
              <a:rPr lang="pt-BR" err="1"/>
              <a:t>Anoreg-mt</a:t>
            </a:r>
            <a:endParaRPr lang="pt-BR"/>
          </a:p>
        </p:txBody>
      </p:sp>
      <p:pic>
        <p:nvPicPr>
          <p:cNvPr id="4" name="Imagem 3">
            <a:extLst>
              <a:ext uri="{FF2B5EF4-FFF2-40B4-BE49-F238E27FC236}">
                <a16:creationId xmlns:a16="http://schemas.microsoft.com/office/drawing/2014/main" id="{9E55259F-A73F-4B06-AE8B-9A0E4C2D1708}"/>
              </a:ext>
            </a:extLst>
          </p:cNvPr>
          <p:cNvPicPr>
            <a:picLocks noChangeAspect="1"/>
          </p:cNvPicPr>
          <p:nvPr/>
        </p:nvPicPr>
        <p:blipFill>
          <a:blip r:embed="rId2"/>
          <a:stretch>
            <a:fillRect/>
          </a:stretch>
        </p:blipFill>
        <p:spPr>
          <a:xfrm>
            <a:off x="1686262" y="1349547"/>
            <a:ext cx="8819475" cy="5242581"/>
          </a:xfrm>
          <a:prstGeom prst="rect">
            <a:avLst/>
          </a:prstGeom>
        </p:spPr>
      </p:pic>
    </p:spTree>
    <p:extLst>
      <p:ext uri="{BB962C8B-B14F-4D97-AF65-F5344CB8AC3E}">
        <p14:creationId xmlns:p14="http://schemas.microsoft.com/office/powerpoint/2010/main" val="3332574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21ACD-FCDF-453D-81F7-909C82B6D40B}"/>
              </a:ext>
            </a:extLst>
          </p:cNvPr>
          <p:cNvSpPr>
            <a:spLocks noGrp="1"/>
          </p:cNvSpPr>
          <p:nvPr>
            <p:ph type="title"/>
          </p:nvPr>
        </p:nvSpPr>
        <p:spPr>
          <a:xfrm>
            <a:off x="581192" y="702156"/>
            <a:ext cx="11029616" cy="740156"/>
          </a:xfrm>
        </p:spPr>
        <p:txBody>
          <a:bodyPr anchor="t">
            <a:normAutofit/>
          </a:bodyPr>
          <a:lstStyle/>
          <a:p>
            <a:r>
              <a:rPr lang="pt-BR"/>
              <a:t>Recepção de títulos PELA </a:t>
            </a:r>
            <a:r>
              <a:rPr lang="pt-BR" err="1"/>
              <a:t>cei</a:t>
            </a:r>
            <a:r>
              <a:rPr lang="pt-BR"/>
              <a:t>/</a:t>
            </a:r>
            <a:r>
              <a:rPr lang="pt-BR" err="1"/>
              <a:t>Anoreg-mt</a:t>
            </a:r>
            <a:endParaRPr lang="pt-BR"/>
          </a:p>
        </p:txBody>
      </p:sp>
      <p:pic>
        <p:nvPicPr>
          <p:cNvPr id="5" name="Imagem 4">
            <a:extLst>
              <a:ext uri="{FF2B5EF4-FFF2-40B4-BE49-F238E27FC236}">
                <a16:creationId xmlns:a16="http://schemas.microsoft.com/office/drawing/2014/main" id="{222D6B5C-EFBD-4824-85E5-FD34FEE40C32}"/>
              </a:ext>
            </a:extLst>
          </p:cNvPr>
          <p:cNvPicPr>
            <a:picLocks noChangeAspect="1"/>
          </p:cNvPicPr>
          <p:nvPr/>
        </p:nvPicPr>
        <p:blipFill>
          <a:blip r:embed="rId2"/>
          <a:stretch>
            <a:fillRect/>
          </a:stretch>
        </p:blipFill>
        <p:spPr>
          <a:xfrm>
            <a:off x="1220035" y="1591003"/>
            <a:ext cx="9751930" cy="4876058"/>
          </a:xfrm>
          <a:prstGeom prst="rect">
            <a:avLst/>
          </a:prstGeom>
        </p:spPr>
      </p:pic>
    </p:spTree>
    <p:extLst>
      <p:ext uri="{BB962C8B-B14F-4D97-AF65-F5344CB8AC3E}">
        <p14:creationId xmlns:p14="http://schemas.microsoft.com/office/powerpoint/2010/main" val="545385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21ACD-FCDF-453D-81F7-909C82B6D40B}"/>
              </a:ext>
            </a:extLst>
          </p:cNvPr>
          <p:cNvSpPr>
            <a:spLocks noGrp="1"/>
          </p:cNvSpPr>
          <p:nvPr>
            <p:ph type="title"/>
          </p:nvPr>
        </p:nvSpPr>
        <p:spPr>
          <a:xfrm>
            <a:off x="581192" y="702156"/>
            <a:ext cx="11029616" cy="740156"/>
          </a:xfrm>
        </p:spPr>
        <p:txBody>
          <a:bodyPr anchor="t">
            <a:normAutofit/>
          </a:bodyPr>
          <a:lstStyle/>
          <a:p>
            <a:r>
              <a:rPr lang="pt-BR"/>
              <a:t>Recepção de títulos PELA </a:t>
            </a:r>
            <a:r>
              <a:rPr lang="pt-BR" err="1"/>
              <a:t>cei</a:t>
            </a:r>
            <a:r>
              <a:rPr lang="pt-BR"/>
              <a:t>/</a:t>
            </a:r>
            <a:r>
              <a:rPr lang="pt-BR" err="1"/>
              <a:t>Anoreg-mt</a:t>
            </a:r>
            <a:endParaRPr lang="pt-BR"/>
          </a:p>
        </p:txBody>
      </p:sp>
      <p:pic>
        <p:nvPicPr>
          <p:cNvPr id="4" name="Imagem 3">
            <a:extLst>
              <a:ext uri="{FF2B5EF4-FFF2-40B4-BE49-F238E27FC236}">
                <a16:creationId xmlns:a16="http://schemas.microsoft.com/office/drawing/2014/main" id="{4DF4E4FA-FC39-4EA7-8D07-793A25DC9AD1}"/>
              </a:ext>
            </a:extLst>
          </p:cNvPr>
          <p:cNvPicPr>
            <a:picLocks noChangeAspect="1"/>
          </p:cNvPicPr>
          <p:nvPr/>
        </p:nvPicPr>
        <p:blipFill>
          <a:blip r:embed="rId2"/>
          <a:stretch>
            <a:fillRect/>
          </a:stretch>
        </p:blipFill>
        <p:spPr>
          <a:xfrm>
            <a:off x="1388504" y="1630018"/>
            <a:ext cx="9414991" cy="4773798"/>
          </a:xfrm>
          <a:prstGeom prst="rect">
            <a:avLst/>
          </a:prstGeom>
        </p:spPr>
      </p:pic>
    </p:spTree>
    <p:extLst>
      <p:ext uri="{BB962C8B-B14F-4D97-AF65-F5344CB8AC3E}">
        <p14:creationId xmlns:p14="http://schemas.microsoft.com/office/powerpoint/2010/main" val="3007586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21ACD-FCDF-453D-81F7-909C82B6D40B}"/>
              </a:ext>
            </a:extLst>
          </p:cNvPr>
          <p:cNvSpPr>
            <a:spLocks noGrp="1"/>
          </p:cNvSpPr>
          <p:nvPr>
            <p:ph type="title"/>
          </p:nvPr>
        </p:nvSpPr>
        <p:spPr>
          <a:xfrm>
            <a:off x="581192" y="702156"/>
            <a:ext cx="11029616" cy="740156"/>
          </a:xfrm>
        </p:spPr>
        <p:txBody>
          <a:bodyPr anchor="t">
            <a:normAutofit/>
          </a:bodyPr>
          <a:lstStyle/>
          <a:p>
            <a:r>
              <a:rPr lang="pt-BR"/>
              <a:t>Recepção de títulos PELA </a:t>
            </a:r>
            <a:r>
              <a:rPr lang="pt-BR" err="1"/>
              <a:t>cei</a:t>
            </a:r>
            <a:r>
              <a:rPr lang="pt-BR"/>
              <a:t>/</a:t>
            </a:r>
            <a:r>
              <a:rPr lang="pt-BR" err="1"/>
              <a:t>Anoreg-mt</a:t>
            </a:r>
            <a:endParaRPr lang="pt-BR"/>
          </a:p>
        </p:txBody>
      </p:sp>
      <p:pic>
        <p:nvPicPr>
          <p:cNvPr id="5" name="Imagem 4">
            <a:extLst>
              <a:ext uri="{FF2B5EF4-FFF2-40B4-BE49-F238E27FC236}">
                <a16:creationId xmlns:a16="http://schemas.microsoft.com/office/drawing/2014/main" id="{861E223D-FE28-4BE4-B275-68D550EDA273}"/>
              </a:ext>
            </a:extLst>
          </p:cNvPr>
          <p:cNvPicPr>
            <a:picLocks noChangeAspect="1"/>
          </p:cNvPicPr>
          <p:nvPr/>
        </p:nvPicPr>
        <p:blipFill>
          <a:blip r:embed="rId2"/>
          <a:stretch>
            <a:fillRect/>
          </a:stretch>
        </p:blipFill>
        <p:spPr>
          <a:xfrm>
            <a:off x="1616765" y="1442312"/>
            <a:ext cx="8958470" cy="5303120"/>
          </a:xfrm>
          <a:prstGeom prst="rect">
            <a:avLst/>
          </a:prstGeom>
        </p:spPr>
      </p:pic>
    </p:spTree>
    <p:extLst>
      <p:ext uri="{BB962C8B-B14F-4D97-AF65-F5344CB8AC3E}">
        <p14:creationId xmlns:p14="http://schemas.microsoft.com/office/powerpoint/2010/main" val="2506791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1">
            <a:extLst>
              <a:ext uri="{FF2B5EF4-FFF2-40B4-BE49-F238E27FC236}">
                <a16:creationId xmlns:a16="http://schemas.microsoft.com/office/drawing/2014/main" id="{8D5326EF-91BD-4AC6-86D5-5DAE1CAB71F7}"/>
              </a:ext>
            </a:extLst>
          </p:cNvPr>
          <p:cNvSpPr>
            <a:spLocks noGrp="1"/>
          </p:cNvSpPr>
          <p:nvPr>
            <p:ph type="pic" sz="quarter" idx="13"/>
          </p:nvPr>
        </p:nvSpPr>
        <p:spPr>
          <a:xfrm>
            <a:off x="5181599" y="0"/>
            <a:ext cx="7010400" cy="6858000"/>
          </a:xfrm>
        </p:spPr>
      </p:sp>
      <p:sp>
        <p:nvSpPr>
          <p:cNvPr id="10" name="Espaço Reservado para Texto 9">
            <a:extLst>
              <a:ext uri="{FF2B5EF4-FFF2-40B4-BE49-F238E27FC236}">
                <a16:creationId xmlns:a16="http://schemas.microsoft.com/office/drawing/2014/main" id="{8400AF68-FBA7-2C44-BB48-77A539765ED5}"/>
              </a:ext>
            </a:extLst>
          </p:cNvPr>
          <p:cNvSpPr>
            <a:spLocks noGrp="1"/>
          </p:cNvSpPr>
          <p:nvPr>
            <p:ph sz="half" idx="1"/>
          </p:nvPr>
        </p:nvSpPr>
        <p:spPr>
          <a:xfrm>
            <a:off x="581192" y="2332384"/>
            <a:ext cx="3684105" cy="4320208"/>
          </a:xfrm>
        </p:spPr>
        <p:txBody>
          <a:bodyPr rtlCol="0" anchor="t">
            <a:normAutofit fontScale="92500" lnSpcReduction="10000"/>
          </a:bodyPr>
          <a:lstStyle/>
          <a:p>
            <a:pPr algn="just" rtl="0"/>
            <a:r>
              <a:rPr lang="pt-BR" sz="1800" dirty="0">
                <a:latin typeface="+mj-lt"/>
              </a:rPr>
              <a:t>A</a:t>
            </a:r>
            <a:r>
              <a:rPr lang="pt-BR" sz="1800" dirty="0">
                <a:effectLst/>
                <a:latin typeface="+mj-lt"/>
              </a:rPr>
              <a:t> materialização e/ou desmaterialização de todo e qualquer documento e/ou título eletrônico recebido para prática de ato próprio do cartório e/ou para uso interno da serventia poderá ser realizada tanto pelas serventias extrajudiciais de notas quanto pelas de registro, com aposição de certidão contendo, no mínimo, as informações dispostas na Nota de Orientação nº 57/2021.</a:t>
            </a:r>
          </a:p>
          <a:p>
            <a:pPr algn="just" rtl="0"/>
            <a:r>
              <a:rPr lang="pt-BR" sz="1800" dirty="0">
                <a:latin typeface="+mj-lt"/>
              </a:rPr>
              <a:t>Cobra-se os emolumentos previstos nos itens  03 e 05 da Tabela A (autenticação com busca), conforme art. 171 do Provimento 42/2020 – CGJ.</a:t>
            </a:r>
          </a:p>
        </p:txBody>
      </p:sp>
      <p:sp>
        <p:nvSpPr>
          <p:cNvPr id="3" name="Título 2">
            <a:extLst>
              <a:ext uri="{FF2B5EF4-FFF2-40B4-BE49-F238E27FC236}">
                <a16:creationId xmlns:a16="http://schemas.microsoft.com/office/drawing/2014/main" id="{40D2F327-0A45-7949-9B67-5AD38677133F}"/>
              </a:ext>
            </a:extLst>
          </p:cNvPr>
          <p:cNvSpPr>
            <a:spLocks noGrp="1"/>
          </p:cNvSpPr>
          <p:nvPr>
            <p:ph type="title"/>
          </p:nvPr>
        </p:nvSpPr>
        <p:spPr>
          <a:xfrm>
            <a:off x="581192" y="1304660"/>
            <a:ext cx="3863216" cy="1415976"/>
          </a:xfrm>
        </p:spPr>
        <p:txBody>
          <a:bodyPr rtlCol="0" anchor="t">
            <a:normAutofit/>
          </a:bodyPr>
          <a:lstStyle/>
          <a:p>
            <a:pPr rtl="0"/>
            <a:r>
              <a:rPr lang="pt-BR" sz="3100" dirty="0"/>
              <a:t>MATERIALIZAÇÃO</a:t>
            </a:r>
          </a:p>
        </p:txBody>
      </p:sp>
      <p:pic>
        <p:nvPicPr>
          <p:cNvPr id="4" name="Imagem 3">
            <a:extLst>
              <a:ext uri="{FF2B5EF4-FFF2-40B4-BE49-F238E27FC236}">
                <a16:creationId xmlns:a16="http://schemas.microsoft.com/office/drawing/2014/main" id="{64CCD0D2-58CE-48A3-9FAC-EAB03CDD74CF}"/>
              </a:ext>
            </a:extLst>
          </p:cNvPr>
          <p:cNvPicPr>
            <a:picLocks noChangeAspect="1"/>
          </p:cNvPicPr>
          <p:nvPr/>
        </p:nvPicPr>
        <p:blipFill>
          <a:blip r:embed="rId3"/>
          <a:stretch>
            <a:fillRect/>
          </a:stretch>
        </p:blipFill>
        <p:spPr>
          <a:xfrm>
            <a:off x="6417328" y="183002"/>
            <a:ext cx="4538941" cy="6491995"/>
          </a:xfrm>
          <a:prstGeom prst="rect">
            <a:avLst/>
          </a:prstGeom>
        </p:spPr>
      </p:pic>
    </p:spTree>
    <p:extLst>
      <p:ext uri="{BB962C8B-B14F-4D97-AF65-F5344CB8AC3E}">
        <p14:creationId xmlns:p14="http://schemas.microsoft.com/office/powerpoint/2010/main" val="617108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5FC33C5C-B2DE-4E85-8139-1B554EA9EB69}"/>
              </a:ext>
            </a:extLst>
          </p:cNvPr>
          <p:cNvPicPr>
            <a:picLocks noChangeAspect="1"/>
          </p:cNvPicPr>
          <p:nvPr/>
        </p:nvPicPr>
        <p:blipFill>
          <a:blip r:embed="rId3"/>
          <a:stretch>
            <a:fillRect/>
          </a:stretch>
        </p:blipFill>
        <p:spPr>
          <a:xfrm>
            <a:off x="902029" y="131907"/>
            <a:ext cx="4797269" cy="6594186"/>
          </a:xfrm>
          <a:prstGeom prst="rect">
            <a:avLst/>
          </a:prstGeom>
          <a:noFill/>
        </p:spPr>
      </p:pic>
      <p:sp>
        <p:nvSpPr>
          <p:cNvPr id="3" name="Título 2">
            <a:extLst>
              <a:ext uri="{FF2B5EF4-FFF2-40B4-BE49-F238E27FC236}">
                <a16:creationId xmlns:a16="http://schemas.microsoft.com/office/drawing/2014/main" id="{40D2F327-0A45-7949-9B67-5AD38677133F}"/>
              </a:ext>
            </a:extLst>
          </p:cNvPr>
          <p:cNvSpPr>
            <a:spLocks noGrp="1"/>
          </p:cNvSpPr>
          <p:nvPr>
            <p:ph type="title"/>
          </p:nvPr>
        </p:nvSpPr>
        <p:spPr>
          <a:xfrm>
            <a:off x="8057323" y="2250138"/>
            <a:ext cx="3676612" cy="1725513"/>
          </a:xfrm>
        </p:spPr>
        <p:txBody>
          <a:bodyPr rtlCol="0" anchor="b">
            <a:normAutofit fontScale="90000"/>
          </a:bodyPr>
          <a:lstStyle/>
          <a:p>
            <a:pPr rtl="0"/>
            <a:r>
              <a:rPr lang="pt-BR" sz="3100" dirty="0"/>
              <a:t>ENVIO DE DOCUMENTO PELA CENTRAL – CEI/ANOREG</a:t>
            </a:r>
          </a:p>
        </p:txBody>
      </p:sp>
      <p:pic>
        <p:nvPicPr>
          <p:cNvPr id="6" name="Imagem 5" descr="Fundo preto com letras brancas&#10;&#10;Descrição gerada automaticamente">
            <a:extLst>
              <a:ext uri="{FF2B5EF4-FFF2-40B4-BE49-F238E27FC236}">
                <a16:creationId xmlns:a16="http://schemas.microsoft.com/office/drawing/2014/main" id="{4FC78249-4D7E-486F-8505-1D2C2CA1686A}"/>
              </a:ext>
            </a:extLst>
          </p:cNvPr>
          <p:cNvPicPr>
            <a:picLocks noChangeAspect="1"/>
          </p:cNvPicPr>
          <p:nvPr/>
        </p:nvPicPr>
        <p:blipFill>
          <a:blip r:embed="rId4"/>
          <a:stretch>
            <a:fillRect/>
          </a:stretch>
        </p:blipFill>
        <p:spPr>
          <a:xfrm>
            <a:off x="2929811" y="5456853"/>
            <a:ext cx="1159924" cy="934615"/>
          </a:xfrm>
          <a:prstGeom prst="rect">
            <a:avLst/>
          </a:prstGeom>
        </p:spPr>
      </p:pic>
      <p:pic>
        <p:nvPicPr>
          <p:cNvPr id="8" name="Imagem 7" descr="Texto&#10;&#10;Descrição gerada automaticamente">
            <a:extLst>
              <a:ext uri="{FF2B5EF4-FFF2-40B4-BE49-F238E27FC236}">
                <a16:creationId xmlns:a16="http://schemas.microsoft.com/office/drawing/2014/main" id="{9834B540-BAF5-45F8-8125-835D294BA343}"/>
              </a:ext>
            </a:extLst>
          </p:cNvPr>
          <p:cNvPicPr>
            <a:picLocks noChangeAspect="1"/>
          </p:cNvPicPr>
          <p:nvPr/>
        </p:nvPicPr>
        <p:blipFill>
          <a:blip r:embed="rId5"/>
          <a:stretch>
            <a:fillRect/>
          </a:stretch>
        </p:blipFill>
        <p:spPr>
          <a:xfrm>
            <a:off x="3893428" y="6246358"/>
            <a:ext cx="713852" cy="546328"/>
          </a:xfrm>
          <a:prstGeom prst="rect">
            <a:avLst/>
          </a:prstGeom>
        </p:spPr>
      </p:pic>
      <p:pic>
        <p:nvPicPr>
          <p:cNvPr id="10" name="Imagem 9" descr="Placa com fundo preto&#10;&#10;Descrição gerada automaticamente">
            <a:extLst>
              <a:ext uri="{FF2B5EF4-FFF2-40B4-BE49-F238E27FC236}">
                <a16:creationId xmlns:a16="http://schemas.microsoft.com/office/drawing/2014/main" id="{922D8433-635C-4BF5-B00A-97235A60A6AA}"/>
              </a:ext>
            </a:extLst>
          </p:cNvPr>
          <p:cNvPicPr>
            <a:picLocks noChangeAspect="1"/>
          </p:cNvPicPr>
          <p:nvPr/>
        </p:nvPicPr>
        <p:blipFill>
          <a:blip r:embed="rId6"/>
          <a:stretch>
            <a:fillRect/>
          </a:stretch>
        </p:blipFill>
        <p:spPr>
          <a:xfrm>
            <a:off x="4720887" y="281197"/>
            <a:ext cx="978411" cy="546328"/>
          </a:xfrm>
          <a:prstGeom prst="rect">
            <a:avLst/>
          </a:prstGeom>
        </p:spPr>
      </p:pic>
    </p:spTree>
    <p:extLst>
      <p:ext uri="{BB962C8B-B14F-4D97-AF65-F5344CB8AC3E}">
        <p14:creationId xmlns:p14="http://schemas.microsoft.com/office/powerpoint/2010/main" val="1828667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Ponto de interrogação em tela de fundo verde pastel">
            <a:extLst>
              <a:ext uri="{FF2B5EF4-FFF2-40B4-BE49-F238E27FC236}">
                <a16:creationId xmlns:a16="http://schemas.microsoft.com/office/drawing/2014/main" id="{EA9D4DAE-74EA-462A-A3F0-C01FE932DD06}"/>
              </a:ext>
            </a:extLst>
          </p:cNvPr>
          <p:cNvPicPr>
            <a:picLocks noChangeAspect="1"/>
          </p:cNvPicPr>
          <p:nvPr/>
        </p:nvPicPr>
        <p:blipFill rotWithShape="1">
          <a:blip r:embed="rId3"/>
          <a:srcRect l="23715"/>
          <a:stretch/>
        </p:blipFill>
        <p:spPr>
          <a:xfrm>
            <a:off x="754225" y="878177"/>
            <a:ext cx="5341775" cy="5251813"/>
          </a:xfrm>
          <a:prstGeom prst="rect">
            <a:avLst/>
          </a:prstGeom>
          <a:noFill/>
        </p:spPr>
      </p:pic>
      <p:sp>
        <p:nvSpPr>
          <p:cNvPr id="3" name="Título 2">
            <a:extLst>
              <a:ext uri="{FF2B5EF4-FFF2-40B4-BE49-F238E27FC236}">
                <a16:creationId xmlns:a16="http://schemas.microsoft.com/office/drawing/2014/main" id="{40D2F327-0A45-7949-9B67-5AD38677133F}"/>
              </a:ext>
            </a:extLst>
          </p:cNvPr>
          <p:cNvSpPr>
            <a:spLocks noGrp="1"/>
          </p:cNvSpPr>
          <p:nvPr>
            <p:ph type="title"/>
          </p:nvPr>
        </p:nvSpPr>
        <p:spPr>
          <a:xfrm>
            <a:off x="8278949" y="1815799"/>
            <a:ext cx="3658324" cy="1613201"/>
          </a:xfrm>
        </p:spPr>
        <p:txBody>
          <a:bodyPr rtlCol="0" anchor="b">
            <a:normAutofit/>
          </a:bodyPr>
          <a:lstStyle/>
          <a:p>
            <a:pPr rtl="0"/>
            <a:r>
              <a:rPr lang="pt-BR" b="1" dirty="0">
                <a:cs typeface="Times New Roman" panose="02020603050405020304" pitchFamily="18" charset="0"/>
              </a:rPr>
              <a:t>perguntas</a:t>
            </a:r>
          </a:p>
        </p:txBody>
      </p:sp>
    </p:spTree>
    <p:extLst>
      <p:ext uri="{BB962C8B-B14F-4D97-AF65-F5344CB8AC3E}">
        <p14:creationId xmlns:p14="http://schemas.microsoft.com/office/powerpoint/2010/main" val="2051481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ECB34-6337-DE4D-8FD3-A3A0F5766F21}"/>
              </a:ext>
            </a:extLst>
          </p:cNvPr>
          <p:cNvSpPr>
            <a:spLocks noGrp="1"/>
          </p:cNvSpPr>
          <p:nvPr>
            <p:ph type="title"/>
          </p:nvPr>
        </p:nvSpPr>
        <p:spPr>
          <a:xfrm>
            <a:off x="581191" y="292764"/>
            <a:ext cx="11029615" cy="788565"/>
          </a:xfrm>
        </p:spPr>
        <p:txBody>
          <a:bodyPr rtlCol="0">
            <a:normAutofit/>
          </a:bodyPr>
          <a:lstStyle/>
          <a:p>
            <a:pPr rtl="0"/>
            <a:r>
              <a:rPr lang="pt-BR" dirty="0"/>
              <a:t>DOCUMENTO DIGITAL</a:t>
            </a:r>
          </a:p>
        </p:txBody>
      </p:sp>
      <p:sp>
        <p:nvSpPr>
          <p:cNvPr id="3" name="Espaço Reservado para Texto 2">
            <a:extLst>
              <a:ext uri="{FF2B5EF4-FFF2-40B4-BE49-F238E27FC236}">
                <a16:creationId xmlns:a16="http://schemas.microsoft.com/office/drawing/2014/main" id="{4AB27EA9-DD4F-6245-9D17-591DCE0A8ADA}"/>
              </a:ext>
            </a:extLst>
          </p:cNvPr>
          <p:cNvSpPr>
            <a:spLocks noGrp="1"/>
          </p:cNvSpPr>
          <p:nvPr>
            <p:ph type="body" idx="1"/>
          </p:nvPr>
        </p:nvSpPr>
        <p:spPr>
          <a:xfrm>
            <a:off x="581190" y="1081329"/>
            <a:ext cx="11029615" cy="4286288"/>
          </a:xfrm>
        </p:spPr>
        <p:txBody>
          <a:bodyPr rtlCol="0">
            <a:normAutofit/>
          </a:bodyPr>
          <a:lstStyle/>
          <a:p>
            <a:pPr algn="just"/>
            <a:r>
              <a:rPr lang="pt-BR" b="0" i="0" cap="none" dirty="0">
                <a:solidFill>
                  <a:srgbClr val="222222"/>
                </a:solidFill>
                <a:effectLst/>
                <a:latin typeface="+mj-lt"/>
              </a:rPr>
              <a:t>É aquele que nasceu em formato digital, ou seja, não foi </a:t>
            </a:r>
            <a:r>
              <a:rPr lang="pt-BR" b="0" i="0" u="none" strike="noStrike" cap="none" baseline="0" dirty="0">
                <a:solidFill>
                  <a:srgbClr val="000000"/>
                </a:solidFill>
                <a:latin typeface="+mj-lt"/>
              </a:rPr>
              <a:t>produzido/confeccionado em ambiente físico (papel) e </a:t>
            </a:r>
            <a:r>
              <a:rPr lang="pt-BR" b="0" i="0" cap="none" dirty="0">
                <a:solidFill>
                  <a:srgbClr val="222222"/>
                </a:solidFill>
                <a:effectLst/>
                <a:latin typeface="+mj-lt"/>
              </a:rPr>
              <a:t>não possui assinaturas físicas, apenas eletrônica. </a:t>
            </a:r>
          </a:p>
          <a:p>
            <a:pPr algn="just"/>
            <a:r>
              <a:rPr lang="pt-BR" cap="none" dirty="0">
                <a:solidFill>
                  <a:srgbClr val="222222"/>
                </a:solidFill>
                <a:latin typeface="+mj-lt"/>
              </a:rPr>
              <a:t>- A Lei nº 14.063/20, em seu art. 4º, dispões sobre a classificação das Assinaturas Eletrônicas:</a:t>
            </a:r>
          </a:p>
          <a:p>
            <a:pPr marL="285750" indent="-285750" algn="just">
              <a:buFont typeface="Wingdings" panose="05000000000000000000" pitchFamily="2" charset="2"/>
              <a:buChar char="v"/>
            </a:pPr>
            <a:r>
              <a:rPr lang="pt-BR" b="1" cap="none" dirty="0">
                <a:solidFill>
                  <a:srgbClr val="222222"/>
                </a:solidFill>
                <a:latin typeface="+mj-lt"/>
              </a:rPr>
              <a:t>Assinatura Eletrônica Simples</a:t>
            </a:r>
          </a:p>
          <a:p>
            <a:pPr marL="285750" indent="-285750" algn="just">
              <a:buFont typeface="Wingdings" panose="05000000000000000000" pitchFamily="2" charset="2"/>
              <a:buChar char="v"/>
            </a:pPr>
            <a:r>
              <a:rPr lang="pt-BR" b="1" cap="none" dirty="0">
                <a:solidFill>
                  <a:srgbClr val="222222"/>
                </a:solidFill>
                <a:latin typeface="+mj-lt"/>
              </a:rPr>
              <a:t>Assinatura Eletrônica Avançada</a:t>
            </a:r>
          </a:p>
          <a:p>
            <a:pPr marL="285750" indent="-285750" algn="just">
              <a:buFont typeface="Wingdings" panose="05000000000000000000" pitchFamily="2" charset="2"/>
              <a:buChar char="v"/>
            </a:pPr>
            <a:r>
              <a:rPr lang="pt-BR" b="1" cap="none" dirty="0">
                <a:solidFill>
                  <a:srgbClr val="222222"/>
                </a:solidFill>
                <a:latin typeface="+mj-lt"/>
              </a:rPr>
              <a:t>Assinatura Eletrônica Qualificada</a:t>
            </a:r>
          </a:p>
          <a:p>
            <a:pPr algn="just"/>
            <a:endParaRPr lang="pt-BR" b="1" cap="none" dirty="0">
              <a:solidFill>
                <a:srgbClr val="222222"/>
              </a:solidFill>
              <a:latin typeface="+mj-lt"/>
            </a:endParaRPr>
          </a:p>
          <a:p>
            <a:pPr algn="just"/>
            <a:r>
              <a:rPr lang="pt-BR" b="0" i="0" cap="none" dirty="0">
                <a:solidFill>
                  <a:srgbClr val="222222"/>
                </a:solidFill>
                <a:effectLst/>
                <a:latin typeface="+mj-lt"/>
              </a:rPr>
              <a:t>Os documentos nato digitais, ou seja, aqueles que já “nasceram” digitais, </a:t>
            </a:r>
            <a:r>
              <a:rPr lang="pt-BR" cap="none" dirty="0">
                <a:solidFill>
                  <a:srgbClr val="222222"/>
                </a:solidFill>
                <a:latin typeface="+mj-lt"/>
              </a:rPr>
              <a:t>para </a:t>
            </a:r>
            <a:r>
              <a:rPr lang="pt-BR" b="0" i="0" cap="none" dirty="0">
                <a:solidFill>
                  <a:srgbClr val="222222"/>
                </a:solidFill>
                <a:effectLst/>
                <a:latin typeface="+mj-lt"/>
              </a:rPr>
              <a:t>possuir validade e eficácia, </a:t>
            </a:r>
            <a:r>
              <a:rPr lang="pt-BR" b="0" i="0" u="sng" cap="none" dirty="0">
                <a:solidFill>
                  <a:srgbClr val="222222"/>
                </a:solidFill>
                <a:effectLst/>
                <a:latin typeface="+mj-lt"/>
              </a:rPr>
              <a:t>deverão ser enviados pela Central atendendo os requisitos de assinatura digital (eletrônica qualificada)</a:t>
            </a:r>
            <a:r>
              <a:rPr lang="pt-BR" b="0" i="0" cap="none" dirty="0">
                <a:solidFill>
                  <a:srgbClr val="222222"/>
                </a:solidFill>
                <a:effectLst/>
                <a:latin typeface="+mj-lt"/>
              </a:rPr>
              <a:t>, vinculada à autoridade certificadora oficial e credenciada, obedecido os padrões estabelecidos pela da Infraestrutura de Chaves Públicas Brasileira – ICP-Brasil.</a:t>
            </a:r>
            <a:endParaRPr lang="pt-BR" b="1" i="0" cap="none" dirty="0">
              <a:solidFill>
                <a:srgbClr val="162937"/>
              </a:solidFill>
              <a:effectLst/>
              <a:latin typeface="+mj-lt"/>
            </a:endParaRPr>
          </a:p>
          <a:p>
            <a:pPr algn="just"/>
            <a:endParaRPr lang="pt-BR" b="1" cap="none" dirty="0">
              <a:solidFill>
                <a:srgbClr val="222222"/>
              </a:solidFill>
              <a:latin typeface="+mj-lt"/>
            </a:endParaRPr>
          </a:p>
        </p:txBody>
      </p:sp>
    </p:spTree>
    <p:extLst>
      <p:ext uri="{BB962C8B-B14F-4D97-AF65-F5344CB8AC3E}">
        <p14:creationId xmlns:p14="http://schemas.microsoft.com/office/powerpoint/2010/main" val="207947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ECB34-6337-DE4D-8FD3-A3A0F5766F21}"/>
              </a:ext>
            </a:extLst>
          </p:cNvPr>
          <p:cNvSpPr>
            <a:spLocks noGrp="1"/>
          </p:cNvSpPr>
          <p:nvPr>
            <p:ph type="title"/>
          </p:nvPr>
        </p:nvSpPr>
        <p:spPr>
          <a:xfrm>
            <a:off x="1426632" y="4651968"/>
            <a:ext cx="3658324" cy="997102"/>
          </a:xfrm>
        </p:spPr>
        <p:txBody>
          <a:bodyPr rtlCol="0" anchor="t">
            <a:normAutofit/>
          </a:bodyPr>
          <a:lstStyle/>
          <a:p>
            <a:pPr rtl="0">
              <a:lnSpc>
                <a:spcPct val="90000"/>
              </a:lnSpc>
            </a:pPr>
            <a:r>
              <a:rPr lang="pt-BR" dirty="0"/>
              <a:t>DOCUMENTO DIGITAL</a:t>
            </a:r>
            <a:endParaRPr lang="pt-BR"/>
          </a:p>
        </p:txBody>
      </p:sp>
      <p:sp>
        <p:nvSpPr>
          <p:cNvPr id="3" name="Espaço Reservado para Texto 2">
            <a:extLst>
              <a:ext uri="{FF2B5EF4-FFF2-40B4-BE49-F238E27FC236}">
                <a16:creationId xmlns:a16="http://schemas.microsoft.com/office/drawing/2014/main" id="{4AB27EA9-DD4F-6245-9D17-591DCE0A8ADA}"/>
              </a:ext>
            </a:extLst>
          </p:cNvPr>
          <p:cNvSpPr>
            <a:spLocks noGrp="1"/>
          </p:cNvSpPr>
          <p:nvPr>
            <p:ph type="body" sz="quarter" idx="14"/>
          </p:nvPr>
        </p:nvSpPr>
        <p:spPr>
          <a:xfrm>
            <a:off x="6616172" y="-1"/>
            <a:ext cx="5575828" cy="7229475"/>
          </a:xfrm>
        </p:spPr>
        <p:txBody>
          <a:bodyPr rtlCol="0" anchor="ctr">
            <a:normAutofit/>
          </a:bodyPr>
          <a:lstStyle/>
          <a:p>
            <a:pPr>
              <a:lnSpc>
                <a:spcPct val="90000"/>
              </a:lnSpc>
            </a:pPr>
            <a:r>
              <a:rPr lang="pt-BR" sz="1300" b="1" dirty="0">
                <a:effectLst/>
              </a:rPr>
              <a:t>LEI Nº 14.063, DE 23 DE SETEMBRO DE 2020</a:t>
            </a:r>
            <a:endParaRPr lang="pt-BR" sz="1300" dirty="0">
              <a:effectLst/>
            </a:endParaRPr>
          </a:p>
          <a:p>
            <a:pPr marL="0" indent="0">
              <a:lnSpc>
                <a:spcPct val="90000"/>
              </a:lnSpc>
              <a:spcAft>
                <a:spcPts val="800"/>
              </a:spcAft>
              <a:buNone/>
            </a:pPr>
            <a:r>
              <a:rPr lang="pt-BR" sz="1300" b="1" dirty="0">
                <a:effectLst/>
              </a:rPr>
              <a:t>Art. 4º </a:t>
            </a:r>
            <a:r>
              <a:rPr lang="pt-BR" sz="1300" dirty="0">
                <a:effectLst/>
              </a:rPr>
              <a:t>Para efeitos desta Lei, as assinaturas eletrônicas são classificadas em:</a:t>
            </a:r>
          </a:p>
          <a:p>
            <a:pPr marL="0" indent="0">
              <a:lnSpc>
                <a:spcPct val="90000"/>
              </a:lnSpc>
              <a:spcAft>
                <a:spcPts val="800"/>
              </a:spcAft>
              <a:buNone/>
            </a:pPr>
            <a:r>
              <a:rPr lang="pt-BR" sz="1300" dirty="0">
                <a:effectLst/>
              </a:rPr>
              <a:t>I - assinatura eletrônica simples:</a:t>
            </a:r>
          </a:p>
          <a:p>
            <a:pPr marL="0" indent="0">
              <a:lnSpc>
                <a:spcPct val="90000"/>
              </a:lnSpc>
              <a:spcAft>
                <a:spcPts val="800"/>
              </a:spcAft>
              <a:buNone/>
            </a:pPr>
            <a:r>
              <a:rPr lang="pt-BR" sz="1300" dirty="0">
                <a:effectLst/>
              </a:rPr>
              <a:t>a) a que permite identificar o seu signatário;</a:t>
            </a:r>
          </a:p>
          <a:p>
            <a:pPr marL="0" indent="0">
              <a:lnSpc>
                <a:spcPct val="90000"/>
              </a:lnSpc>
              <a:spcAft>
                <a:spcPts val="800"/>
              </a:spcAft>
              <a:buNone/>
            </a:pPr>
            <a:r>
              <a:rPr lang="pt-BR" sz="1300" dirty="0">
                <a:effectLst/>
              </a:rPr>
              <a:t>b) a que anexa ou associa dados a outros dados em formato eletrônico do signatário;</a:t>
            </a:r>
          </a:p>
          <a:p>
            <a:pPr marL="0" indent="0">
              <a:lnSpc>
                <a:spcPct val="90000"/>
              </a:lnSpc>
              <a:spcAft>
                <a:spcPts val="800"/>
              </a:spcAft>
              <a:buNone/>
            </a:pPr>
            <a:r>
              <a:rPr lang="pt-BR" sz="1300" dirty="0">
                <a:effectLst/>
              </a:rPr>
              <a:t>II - assinatura eletrônica avançada: a que utiliza certificados não emitidos pela ICP-Brasil ou outro meio de comprovação da autoria e da integridade de documentos em forma eletrônica, desde que admitido pelas partes como válido ou aceito pela pessoa a quem for oposto o documento, com as seguintes características:</a:t>
            </a:r>
          </a:p>
          <a:p>
            <a:pPr marL="0" indent="0">
              <a:lnSpc>
                <a:spcPct val="90000"/>
              </a:lnSpc>
              <a:spcAft>
                <a:spcPts val="800"/>
              </a:spcAft>
              <a:buNone/>
            </a:pPr>
            <a:r>
              <a:rPr lang="pt-BR" sz="1300" dirty="0">
                <a:effectLst/>
              </a:rPr>
              <a:t>a) está associada ao signatário de maneira unívoca;</a:t>
            </a:r>
          </a:p>
          <a:p>
            <a:pPr marL="0" indent="0">
              <a:lnSpc>
                <a:spcPct val="90000"/>
              </a:lnSpc>
              <a:spcAft>
                <a:spcPts val="800"/>
              </a:spcAft>
              <a:buNone/>
            </a:pPr>
            <a:r>
              <a:rPr lang="pt-BR" sz="1300" dirty="0">
                <a:effectLst/>
              </a:rPr>
              <a:t>b) utiliza dados para a criação de assinatura eletrônica cujo signatário pode, com elevado nível de confiança, operar sob o seu controle exclusivo;</a:t>
            </a:r>
          </a:p>
          <a:p>
            <a:pPr marL="0" indent="0">
              <a:lnSpc>
                <a:spcPct val="90000"/>
              </a:lnSpc>
              <a:spcAft>
                <a:spcPts val="800"/>
              </a:spcAft>
              <a:buNone/>
            </a:pPr>
            <a:r>
              <a:rPr lang="pt-BR" sz="1300" dirty="0">
                <a:effectLst/>
              </a:rPr>
              <a:t>c) está relacionada aos dados a ela associados de tal modo que qualquer modificação posterior é detectável;</a:t>
            </a:r>
          </a:p>
          <a:p>
            <a:pPr marL="0" indent="0">
              <a:lnSpc>
                <a:spcPct val="90000"/>
              </a:lnSpc>
              <a:spcAft>
                <a:spcPts val="800"/>
              </a:spcAft>
              <a:buNone/>
            </a:pPr>
            <a:r>
              <a:rPr lang="pt-BR" sz="1300" dirty="0">
                <a:effectLst/>
              </a:rPr>
              <a:t>III - assinatura eletrônica qualificada: a que utiliza certificado digital, nos termos do </a:t>
            </a:r>
            <a:r>
              <a:rPr lang="pt-BR" sz="1300" u="sng" dirty="0">
                <a:effectLst/>
                <a:hlinkClick r:id="rId3">
                  <a:extLst>
                    <a:ext uri="{A12FA001-AC4F-418D-AE19-62706E023703}">
                      <ahyp:hlinkClr xmlns:ahyp="http://schemas.microsoft.com/office/drawing/2018/hyperlinkcolor" val="tx"/>
                    </a:ext>
                  </a:extLst>
                </a:hlinkClick>
              </a:rPr>
              <a:t>§ 1º do art. 10 da Medida Provisória nº 2.200-2, de 24 de agosto de 2001</a:t>
            </a:r>
            <a:r>
              <a:rPr lang="pt-BR" sz="1300" dirty="0">
                <a:effectLst/>
              </a:rPr>
              <a:t>.</a:t>
            </a:r>
          </a:p>
          <a:p>
            <a:pPr>
              <a:lnSpc>
                <a:spcPct val="90000"/>
              </a:lnSpc>
              <a:spcAft>
                <a:spcPts val="800"/>
              </a:spcAft>
            </a:pPr>
            <a:r>
              <a:rPr lang="pt-BR" sz="1300" dirty="0">
                <a:effectLst/>
              </a:rPr>
              <a:t>§ 1º Os 3 (três) tipos de assinatura referidos nos incisos I, II e III do </a:t>
            </a:r>
            <a:r>
              <a:rPr lang="pt-BR" sz="1300" b="1" dirty="0">
                <a:effectLst/>
              </a:rPr>
              <a:t>caput </a:t>
            </a:r>
            <a:r>
              <a:rPr lang="pt-BR" sz="1300" dirty="0">
                <a:effectLst/>
              </a:rPr>
              <a:t>deste artigo caracterizam o nível de confiança sobre a identidade e a manifestação de vontade de seu titular, e a assinatura eletrônica qualificada é a que possui nível mais elevado de confiabilidade a partir de suas normas, de seus padrões e de seus procedimentos específicos.</a:t>
            </a:r>
          </a:p>
          <a:p>
            <a:pPr>
              <a:lnSpc>
                <a:spcPct val="90000"/>
              </a:lnSpc>
            </a:pPr>
            <a:endParaRPr lang="pt-BR" sz="1300" b="1" cap="none" dirty="0"/>
          </a:p>
        </p:txBody>
      </p:sp>
    </p:spTree>
    <p:extLst>
      <p:ext uri="{BB962C8B-B14F-4D97-AF65-F5344CB8AC3E}">
        <p14:creationId xmlns:p14="http://schemas.microsoft.com/office/powerpoint/2010/main" val="109179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2B91703-7BFE-4020-9D28-50354559C5AF}"/>
              </a:ext>
            </a:extLst>
          </p:cNvPr>
          <p:cNvSpPr>
            <a:spLocks noGrp="1"/>
          </p:cNvSpPr>
          <p:nvPr>
            <p:ph type="title"/>
          </p:nvPr>
        </p:nvSpPr>
        <p:spPr>
          <a:xfrm>
            <a:off x="581192" y="702156"/>
            <a:ext cx="11029616" cy="740156"/>
          </a:xfrm>
        </p:spPr>
        <p:txBody>
          <a:bodyPr/>
          <a:lstStyle/>
          <a:p>
            <a:pPr algn="ctr"/>
            <a:r>
              <a:rPr lang="en-US" dirty="0"/>
              <a:t>FLUXOGRAMA </a:t>
            </a:r>
          </a:p>
        </p:txBody>
      </p:sp>
      <p:pic>
        <p:nvPicPr>
          <p:cNvPr id="5" name="Imagem 4">
            <a:extLst>
              <a:ext uri="{FF2B5EF4-FFF2-40B4-BE49-F238E27FC236}">
                <a16:creationId xmlns:a16="http://schemas.microsoft.com/office/drawing/2014/main" id="{789CC0D4-715E-442B-AE95-F26DC7169CE5}"/>
              </a:ext>
            </a:extLst>
          </p:cNvPr>
          <p:cNvPicPr>
            <a:picLocks noChangeAspect="1"/>
          </p:cNvPicPr>
          <p:nvPr/>
        </p:nvPicPr>
        <p:blipFill>
          <a:blip r:embed="rId2"/>
          <a:stretch>
            <a:fillRect/>
          </a:stretch>
        </p:blipFill>
        <p:spPr>
          <a:xfrm>
            <a:off x="958295" y="1890876"/>
            <a:ext cx="10275409" cy="4084474"/>
          </a:xfrm>
          <a:prstGeom prst="rect">
            <a:avLst/>
          </a:prstGeom>
          <a:noFill/>
        </p:spPr>
      </p:pic>
    </p:spTree>
    <p:extLst>
      <p:ext uri="{BB962C8B-B14F-4D97-AF65-F5344CB8AC3E}">
        <p14:creationId xmlns:p14="http://schemas.microsoft.com/office/powerpoint/2010/main" val="382819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ECB34-6337-DE4D-8FD3-A3A0F5766F21}"/>
              </a:ext>
            </a:extLst>
          </p:cNvPr>
          <p:cNvSpPr>
            <a:spLocks noGrp="1"/>
          </p:cNvSpPr>
          <p:nvPr>
            <p:ph type="title"/>
          </p:nvPr>
        </p:nvSpPr>
        <p:spPr>
          <a:xfrm>
            <a:off x="581191" y="131186"/>
            <a:ext cx="11029615" cy="847287"/>
          </a:xfrm>
        </p:spPr>
        <p:txBody>
          <a:bodyPr rtlCol="0"/>
          <a:lstStyle/>
          <a:p>
            <a:pPr rtl="0"/>
            <a:r>
              <a:rPr lang="pt-BR" dirty="0"/>
              <a:t>DOCUMENTO digitalizado</a:t>
            </a:r>
          </a:p>
        </p:txBody>
      </p:sp>
      <p:sp>
        <p:nvSpPr>
          <p:cNvPr id="3" name="Espaço Reservado para Texto 2">
            <a:extLst>
              <a:ext uri="{FF2B5EF4-FFF2-40B4-BE49-F238E27FC236}">
                <a16:creationId xmlns:a16="http://schemas.microsoft.com/office/drawing/2014/main" id="{4AB27EA9-DD4F-6245-9D17-591DCE0A8ADA}"/>
              </a:ext>
            </a:extLst>
          </p:cNvPr>
          <p:cNvSpPr>
            <a:spLocks noGrp="1"/>
          </p:cNvSpPr>
          <p:nvPr>
            <p:ph type="body" idx="1"/>
          </p:nvPr>
        </p:nvSpPr>
        <p:spPr>
          <a:xfrm>
            <a:off x="581191" y="1340688"/>
            <a:ext cx="11029615" cy="4176623"/>
          </a:xfrm>
        </p:spPr>
        <p:txBody>
          <a:bodyPr rtlCol="0">
            <a:normAutofit/>
          </a:bodyPr>
          <a:lstStyle/>
          <a:p>
            <a:pPr algn="just"/>
            <a:r>
              <a:rPr lang="pt-BR" cap="none" dirty="0">
                <a:solidFill>
                  <a:srgbClr val="000000"/>
                </a:solidFill>
                <a:latin typeface="+mj-lt"/>
              </a:rPr>
              <a:t>É aquele </a:t>
            </a:r>
            <a:r>
              <a:rPr lang="pt-BR" sz="1800" b="0" i="0" u="none" strike="noStrike" cap="none" baseline="0" dirty="0">
                <a:solidFill>
                  <a:srgbClr val="000000"/>
                </a:solidFill>
                <a:latin typeface="+mj-lt"/>
              </a:rPr>
              <a:t>produzido/confeccionado em ambiente físico (papel), assinado a caneta pelas partes, ou seja, a próprio punho. Deve preencher os pressupostos e observar as características e os caracteres que lhe é próprio (exemplo: ter a participação de testemunhas, ter as firmas reconhecidas, observar o limite do artigo 108 do Código Civil, etc.).</a:t>
            </a:r>
          </a:p>
          <a:p>
            <a:pPr algn="just"/>
            <a:endParaRPr lang="pt-BR" cap="none" dirty="0">
              <a:solidFill>
                <a:srgbClr val="000000"/>
              </a:solidFill>
              <a:latin typeface="+mj-lt"/>
            </a:endParaRPr>
          </a:p>
          <a:p>
            <a:pPr algn="just"/>
            <a:r>
              <a:rPr lang="pt-BR" sz="1800" b="0" i="0" u="none" strike="noStrike" cap="none" baseline="0" dirty="0">
                <a:solidFill>
                  <a:srgbClr val="000000"/>
                </a:solidFill>
                <a:latin typeface="+mj-lt"/>
              </a:rPr>
              <a:t>Após a digitalização, faz-se necessário observar os critérios e a técnica estabelecida no artigo 5º e anexos I e II do </a:t>
            </a:r>
            <a:r>
              <a:rPr lang="pt-BR" cap="none" dirty="0">
                <a:solidFill>
                  <a:srgbClr val="000000"/>
                </a:solidFill>
                <a:latin typeface="+mj-lt"/>
              </a:rPr>
              <a:t>D</a:t>
            </a:r>
            <a:r>
              <a:rPr lang="pt-BR" sz="1800" b="0" i="0" u="none" strike="noStrike" cap="none" baseline="0" dirty="0">
                <a:solidFill>
                  <a:srgbClr val="000000"/>
                </a:solidFill>
                <a:latin typeface="+mj-lt"/>
              </a:rPr>
              <a:t>ecreto 10.278/20. </a:t>
            </a:r>
          </a:p>
          <a:p>
            <a:pPr marL="285750" indent="-285750" algn="just">
              <a:buFont typeface="Arial" panose="020B0604020202020204" pitchFamily="34" charset="0"/>
              <a:buChar char="•"/>
            </a:pPr>
            <a:r>
              <a:rPr lang="pt-BR" sz="1800" b="0" i="0" u="none" strike="noStrike" cap="none" baseline="0" dirty="0">
                <a:solidFill>
                  <a:srgbClr val="000000"/>
                </a:solidFill>
                <a:latin typeface="+mj-lt"/>
              </a:rPr>
              <a:t>O </a:t>
            </a:r>
            <a:r>
              <a:rPr lang="pt-BR" sz="1800" b="1" i="0" u="none" strike="noStrike" cap="none" baseline="0" dirty="0">
                <a:solidFill>
                  <a:srgbClr val="000000"/>
                </a:solidFill>
                <a:latin typeface="+mj-lt"/>
              </a:rPr>
              <a:t>preenchimento dos metadados</a:t>
            </a:r>
            <a:r>
              <a:rPr lang="pt-BR" sz="1800" b="0" i="0" u="none" strike="noStrike" cap="none" baseline="0" dirty="0">
                <a:solidFill>
                  <a:srgbClr val="000000"/>
                </a:solidFill>
                <a:latin typeface="+mj-lt"/>
              </a:rPr>
              <a:t> a que se refere o anexo II, do Decreto 10.278/20, são inerentes ao ato de digitalização, não devendo eventual inconsistência entre o título e os metadados serem fundamentos de nota de devolução, </a:t>
            </a:r>
            <a:r>
              <a:rPr lang="pt-BR" sz="1800" b="1" i="1" u="sng" strike="noStrike" cap="none" baseline="0" dirty="0">
                <a:solidFill>
                  <a:srgbClr val="000000"/>
                </a:solidFill>
                <a:latin typeface="+mj-lt"/>
              </a:rPr>
              <a:t>via de regra</a:t>
            </a:r>
            <a:r>
              <a:rPr lang="pt-BR" sz="1800" b="0" i="0" u="none" strike="noStrike" cap="none" baseline="0" dirty="0">
                <a:solidFill>
                  <a:srgbClr val="000000"/>
                </a:solidFill>
                <a:latin typeface="+mj-lt"/>
              </a:rPr>
              <a:t>. Além da inserção dos metadados, </a:t>
            </a:r>
            <a:r>
              <a:rPr lang="pt-BR" sz="1800" b="1" i="0" u="none" strike="noStrike" cap="none" baseline="0" dirty="0">
                <a:solidFill>
                  <a:srgbClr val="000000"/>
                </a:solidFill>
                <a:latin typeface="+mj-lt"/>
              </a:rPr>
              <a:t>a pessoa que digitalizar deverá assinar o arquivo com certificado digital no padrão ICP brasil</a:t>
            </a:r>
            <a:r>
              <a:rPr lang="pt-BR" sz="1800" b="0" i="0" u="none" strike="noStrike" cap="none" baseline="0" dirty="0">
                <a:solidFill>
                  <a:srgbClr val="000000"/>
                </a:solidFill>
                <a:latin typeface="+mj-lt"/>
              </a:rPr>
              <a:t>.</a:t>
            </a:r>
            <a:endParaRPr lang="pt-BR" cap="none" dirty="0">
              <a:latin typeface="+mj-lt"/>
            </a:endParaRPr>
          </a:p>
        </p:txBody>
      </p:sp>
    </p:spTree>
    <p:extLst>
      <p:ext uri="{BB962C8B-B14F-4D97-AF65-F5344CB8AC3E}">
        <p14:creationId xmlns:p14="http://schemas.microsoft.com/office/powerpoint/2010/main" val="19745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ECB34-6337-DE4D-8FD3-A3A0F5766F21}"/>
              </a:ext>
            </a:extLst>
          </p:cNvPr>
          <p:cNvSpPr>
            <a:spLocks noGrp="1"/>
          </p:cNvSpPr>
          <p:nvPr>
            <p:ph type="title"/>
          </p:nvPr>
        </p:nvSpPr>
        <p:spPr>
          <a:xfrm>
            <a:off x="581192" y="702156"/>
            <a:ext cx="11029616" cy="740156"/>
          </a:xfrm>
        </p:spPr>
        <p:txBody>
          <a:bodyPr rtlCol="0" anchor="t">
            <a:noAutofit/>
          </a:bodyPr>
          <a:lstStyle/>
          <a:p>
            <a:pPr rtl="0"/>
            <a:r>
              <a:rPr lang="pt-BR" sz="2800" b="0" i="0" dirty="0">
                <a:solidFill>
                  <a:srgbClr val="162937"/>
                </a:solidFill>
                <a:effectLst/>
              </a:rPr>
              <a:t>METADADOS MÍNIMOS EXIGIDOS SEGUNDO Decreto 10.278/20</a:t>
            </a:r>
            <a:endParaRPr lang="pt-BR" sz="2800" dirty="0"/>
          </a:p>
        </p:txBody>
      </p:sp>
      <p:pic>
        <p:nvPicPr>
          <p:cNvPr id="11" name="Imagem 10">
            <a:extLst>
              <a:ext uri="{FF2B5EF4-FFF2-40B4-BE49-F238E27FC236}">
                <a16:creationId xmlns:a16="http://schemas.microsoft.com/office/drawing/2014/main" id="{1219BCF1-2FD3-4313-94CB-6855E5CDC402}"/>
              </a:ext>
            </a:extLst>
          </p:cNvPr>
          <p:cNvPicPr>
            <a:picLocks noChangeAspect="1"/>
          </p:cNvPicPr>
          <p:nvPr/>
        </p:nvPicPr>
        <p:blipFill>
          <a:blip r:embed="rId3"/>
          <a:stretch>
            <a:fillRect/>
          </a:stretch>
        </p:blipFill>
        <p:spPr>
          <a:xfrm>
            <a:off x="1033081" y="1650318"/>
            <a:ext cx="9640645" cy="4658375"/>
          </a:xfrm>
          <a:prstGeom prst="rect">
            <a:avLst/>
          </a:prstGeom>
        </p:spPr>
      </p:pic>
    </p:spTree>
    <p:extLst>
      <p:ext uri="{BB962C8B-B14F-4D97-AF65-F5344CB8AC3E}">
        <p14:creationId xmlns:p14="http://schemas.microsoft.com/office/powerpoint/2010/main" val="55359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ECB34-6337-DE4D-8FD3-A3A0F5766F21}"/>
              </a:ext>
            </a:extLst>
          </p:cNvPr>
          <p:cNvSpPr>
            <a:spLocks noGrp="1"/>
          </p:cNvSpPr>
          <p:nvPr>
            <p:ph type="title"/>
          </p:nvPr>
        </p:nvSpPr>
        <p:spPr>
          <a:xfrm>
            <a:off x="1443567" y="4879910"/>
            <a:ext cx="9304867" cy="774441"/>
          </a:xfrm>
        </p:spPr>
        <p:txBody>
          <a:bodyPr rtlCol="0" anchor="ctr">
            <a:normAutofit/>
          </a:bodyPr>
          <a:lstStyle/>
          <a:p>
            <a:pPr rtl="0"/>
            <a:r>
              <a:rPr lang="pt-BR" b="0" i="0" dirty="0">
                <a:effectLst/>
              </a:rPr>
              <a:t>METADADOS – CEI/ANOREG </a:t>
            </a:r>
            <a:endParaRPr lang="pt-BR" dirty="0">
              <a:highlight>
                <a:srgbClr val="FFFF00"/>
              </a:highlight>
            </a:endParaRPr>
          </a:p>
        </p:txBody>
      </p:sp>
      <p:pic>
        <p:nvPicPr>
          <p:cNvPr id="5" name="Imagem 4">
            <a:extLst>
              <a:ext uri="{FF2B5EF4-FFF2-40B4-BE49-F238E27FC236}">
                <a16:creationId xmlns:a16="http://schemas.microsoft.com/office/drawing/2014/main" id="{8D0701CC-D04B-4199-ACDF-68ECA967B5EF}"/>
              </a:ext>
            </a:extLst>
          </p:cNvPr>
          <p:cNvPicPr>
            <a:picLocks noChangeAspect="1"/>
          </p:cNvPicPr>
          <p:nvPr/>
        </p:nvPicPr>
        <p:blipFill>
          <a:blip r:embed="rId3"/>
          <a:stretch>
            <a:fillRect/>
          </a:stretch>
        </p:blipFill>
        <p:spPr>
          <a:xfrm>
            <a:off x="616466" y="2012319"/>
            <a:ext cx="10959067" cy="2833362"/>
          </a:xfrm>
          <a:prstGeom prst="rect">
            <a:avLst/>
          </a:prstGeom>
        </p:spPr>
      </p:pic>
    </p:spTree>
    <p:extLst>
      <p:ext uri="{BB962C8B-B14F-4D97-AF65-F5344CB8AC3E}">
        <p14:creationId xmlns:p14="http://schemas.microsoft.com/office/powerpoint/2010/main" val="446114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21ACD-FCDF-453D-81F7-909C82B6D40B}"/>
              </a:ext>
            </a:extLst>
          </p:cNvPr>
          <p:cNvSpPr>
            <a:spLocks noGrp="1"/>
          </p:cNvSpPr>
          <p:nvPr>
            <p:ph type="title"/>
          </p:nvPr>
        </p:nvSpPr>
        <p:spPr>
          <a:xfrm>
            <a:off x="581192" y="702156"/>
            <a:ext cx="11029616" cy="740156"/>
          </a:xfrm>
        </p:spPr>
        <p:txBody>
          <a:bodyPr anchor="t">
            <a:normAutofit/>
          </a:bodyPr>
          <a:lstStyle/>
          <a:p>
            <a:r>
              <a:rPr lang="pt-BR" dirty="0"/>
              <a:t>Recepção de títulos PELA </a:t>
            </a:r>
            <a:r>
              <a:rPr lang="pt-BR" dirty="0" err="1"/>
              <a:t>cei</a:t>
            </a:r>
            <a:r>
              <a:rPr lang="pt-BR" dirty="0"/>
              <a:t>/</a:t>
            </a:r>
            <a:r>
              <a:rPr lang="pt-BR" dirty="0" err="1"/>
              <a:t>Anoreg-mt</a:t>
            </a:r>
            <a:endParaRPr lang="pt-BR" dirty="0"/>
          </a:p>
        </p:txBody>
      </p:sp>
      <p:pic>
        <p:nvPicPr>
          <p:cNvPr id="9" name="Espaço Reservado para Conteúdo 8">
            <a:extLst>
              <a:ext uri="{FF2B5EF4-FFF2-40B4-BE49-F238E27FC236}">
                <a16:creationId xmlns:a16="http://schemas.microsoft.com/office/drawing/2014/main" id="{E3ACDE6A-6FD4-4F6B-901D-52A86FB2742C}"/>
              </a:ext>
            </a:extLst>
          </p:cNvPr>
          <p:cNvPicPr>
            <a:picLocks noGrp="1" noChangeAspect="1"/>
          </p:cNvPicPr>
          <p:nvPr>
            <p:ph idx="1"/>
          </p:nvPr>
        </p:nvPicPr>
        <p:blipFill>
          <a:blip r:embed="rId2"/>
          <a:stretch>
            <a:fillRect/>
          </a:stretch>
        </p:blipFill>
        <p:spPr>
          <a:xfrm>
            <a:off x="675331" y="1535477"/>
            <a:ext cx="10935477" cy="5104150"/>
          </a:xfrm>
        </p:spPr>
      </p:pic>
    </p:spTree>
    <p:extLst>
      <p:ext uri="{BB962C8B-B14F-4D97-AF65-F5344CB8AC3E}">
        <p14:creationId xmlns:p14="http://schemas.microsoft.com/office/powerpoint/2010/main" val="2039394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21ACD-FCDF-453D-81F7-909C82B6D40B}"/>
              </a:ext>
            </a:extLst>
          </p:cNvPr>
          <p:cNvSpPr>
            <a:spLocks noGrp="1"/>
          </p:cNvSpPr>
          <p:nvPr>
            <p:ph type="title"/>
          </p:nvPr>
        </p:nvSpPr>
        <p:spPr>
          <a:xfrm>
            <a:off x="581192" y="702156"/>
            <a:ext cx="11029616" cy="740156"/>
          </a:xfrm>
        </p:spPr>
        <p:txBody>
          <a:bodyPr anchor="t">
            <a:normAutofit/>
          </a:bodyPr>
          <a:lstStyle/>
          <a:p>
            <a:r>
              <a:rPr lang="pt-BR" dirty="0"/>
              <a:t>Recepção de títulos PELA </a:t>
            </a:r>
            <a:r>
              <a:rPr lang="pt-BR" dirty="0" err="1"/>
              <a:t>cei</a:t>
            </a:r>
            <a:r>
              <a:rPr lang="pt-BR" dirty="0"/>
              <a:t>/</a:t>
            </a:r>
            <a:r>
              <a:rPr lang="pt-BR" dirty="0" err="1"/>
              <a:t>Anoreg-mt</a:t>
            </a:r>
            <a:endParaRPr lang="pt-BR" dirty="0"/>
          </a:p>
        </p:txBody>
      </p:sp>
      <p:pic>
        <p:nvPicPr>
          <p:cNvPr id="8" name="Espaço Reservado para Conteúdo 7">
            <a:extLst>
              <a:ext uri="{FF2B5EF4-FFF2-40B4-BE49-F238E27FC236}">
                <a16:creationId xmlns:a16="http://schemas.microsoft.com/office/drawing/2014/main" id="{3DCE91DC-43C9-47E0-8F28-647029746608}"/>
              </a:ext>
            </a:extLst>
          </p:cNvPr>
          <p:cNvPicPr>
            <a:picLocks noGrp="1" noChangeAspect="1"/>
          </p:cNvPicPr>
          <p:nvPr>
            <p:ph idx="1"/>
          </p:nvPr>
        </p:nvPicPr>
        <p:blipFill>
          <a:blip r:embed="rId2"/>
          <a:stretch>
            <a:fillRect/>
          </a:stretch>
        </p:blipFill>
        <p:spPr>
          <a:xfrm>
            <a:off x="1279713" y="1245706"/>
            <a:ext cx="9632573" cy="5314120"/>
          </a:xfrm>
        </p:spPr>
      </p:pic>
    </p:spTree>
    <p:extLst>
      <p:ext uri="{BB962C8B-B14F-4D97-AF65-F5344CB8AC3E}">
        <p14:creationId xmlns:p14="http://schemas.microsoft.com/office/powerpoint/2010/main" val="79146264"/>
      </p:ext>
    </p:extLst>
  </p:cSld>
  <p:clrMapOvr>
    <a:masterClrMapping/>
  </p:clrMapOvr>
</p:sld>
</file>

<file path=ppt/theme/theme1.xml><?xml version="1.0" encoding="utf-8"?>
<a:theme xmlns:a="http://schemas.openxmlformats.org/drawingml/2006/main" name="DividendVTI">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6506967_TF56180624_Win32" id="{BDDDD142-BEA8-42F6-BCF6-4A9FC9E6FEF5}" vid="{8FAD4EBD-7010-4056-9F32-ED1437AE9D03}"/>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ACDD67060A8F428D4D04BE93525953" ma:contentTypeVersion="2" ma:contentTypeDescription="Create a new document." ma:contentTypeScope="" ma:versionID="27a0bc01305f31403a77aa3f4d0a9cdf">
  <xsd:schema xmlns:xsd="http://www.w3.org/2001/XMLSchema" xmlns:xs="http://www.w3.org/2001/XMLSchema" xmlns:p="http://schemas.microsoft.com/office/2006/metadata/properties" xmlns:ns3="3e1d4b4a-8bad-440e-a7bc-51baf1569853" targetNamespace="http://schemas.microsoft.com/office/2006/metadata/properties" ma:root="true" ma:fieldsID="e70bc34032ed34cb39ef3e7c271d53b9" ns3:_="">
    <xsd:import namespace="3e1d4b4a-8bad-440e-a7bc-51baf156985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1d4b4a-8bad-440e-a7bc-51baf15698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35A0B9-5F49-415F-9BEE-591FDACE98D1}">
  <ds:schemaRefs>
    <ds:schemaRef ds:uri="http://schemas.microsoft.com/sharepoint/v3/contenttype/forms"/>
  </ds:schemaRefs>
</ds:datastoreItem>
</file>

<file path=customXml/itemProps2.xml><?xml version="1.0" encoding="utf-8"?>
<ds:datastoreItem xmlns:ds="http://schemas.openxmlformats.org/officeDocument/2006/customXml" ds:itemID="{ADC43B05-D266-4257-98DE-FF9D8CEDAE76}">
  <ds:schemaRef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3e1d4b4a-8bad-440e-a7bc-51baf1569853"/>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374CA91-4C24-44E6-8AF0-3BA4C9D9F3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1d4b4a-8bad-440e-a7bc-51baf15698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Apresentação de vendas clara e minimalista</Template>
  <TotalTime>181</TotalTime>
  <Words>855</Words>
  <Application>Microsoft Office PowerPoint</Application>
  <PresentationFormat>Widescreen</PresentationFormat>
  <Paragraphs>64</Paragraphs>
  <Slides>19</Slides>
  <Notes>9</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19</vt:i4>
      </vt:variant>
    </vt:vector>
  </HeadingPairs>
  <TitlesOfParts>
    <vt:vector size="27" baseType="lpstr">
      <vt:lpstr>Arial</vt:lpstr>
      <vt:lpstr>Calibri</vt:lpstr>
      <vt:lpstr>Garamond</vt:lpstr>
      <vt:lpstr>Helvetica Light</vt:lpstr>
      <vt:lpstr>Times New Roman</vt:lpstr>
      <vt:lpstr>Wingdings</vt:lpstr>
      <vt:lpstr>Wingdings 2</vt:lpstr>
      <vt:lpstr>DividendVTI</vt:lpstr>
      <vt:lpstr>TREINAMENTO </vt:lpstr>
      <vt:lpstr>DOCUMENTO DIGITAL</vt:lpstr>
      <vt:lpstr>DOCUMENTO DIGITAL</vt:lpstr>
      <vt:lpstr>FLUXOGRAMA </vt:lpstr>
      <vt:lpstr>DOCUMENTO digitalizado</vt:lpstr>
      <vt:lpstr>METADADOS MÍNIMOS EXIGIDOS SEGUNDO Decreto 10.278/20</vt:lpstr>
      <vt:lpstr>METADADOS – CEI/ANOREG </vt:lpstr>
      <vt:lpstr>Recepção de títulos PELA cei/Anoreg-mt</vt:lpstr>
      <vt:lpstr>Recepção de títulos PELA cei/Anoreg-mt</vt:lpstr>
      <vt:lpstr>Recepção de títulos PELA cei/Anoreg-mt</vt:lpstr>
      <vt:lpstr>Recepção de títulos PELA cei/Anoreg-mt</vt:lpstr>
      <vt:lpstr>Recepção de títulos PELA cei/Anoreg-mt</vt:lpstr>
      <vt:lpstr>Recepção de títulos PELA cei/Anoreg-mt</vt:lpstr>
      <vt:lpstr>Recepção de títulos PELA cei/Anoreg-mt</vt:lpstr>
      <vt:lpstr>Recepção de títulos PELA cei/Anoreg-mt</vt:lpstr>
      <vt:lpstr>Recepção de títulos PELA cei/Anoreg-mt</vt:lpstr>
      <vt:lpstr>MATERIALIZAÇÃO</vt:lpstr>
      <vt:lpstr>ENVIO DE DOCUMENTO PELA CENTRAL – CEI/ANOREG</vt:lpstr>
      <vt:lpstr>perguntas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TREINAMENTO</dc:title>
  <dc:creator>Substituta</dc:creator>
  <cp:lastModifiedBy>Hamilton</cp:lastModifiedBy>
  <cp:revision>13</cp:revision>
  <dcterms:created xsi:type="dcterms:W3CDTF">2021-03-26T20:41:39Z</dcterms:created>
  <dcterms:modified xsi:type="dcterms:W3CDTF">2021-03-27T13:04:15Z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0x01010036ACDD67060A8F428D4D04BE93525953</vt:lpwstr>
  </property>
</Properties>
</file>