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69" r:id="rId2"/>
    <p:sldId id="330" r:id="rId3"/>
    <p:sldId id="331" r:id="rId4"/>
    <p:sldId id="321" r:id="rId5"/>
    <p:sldId id="335" r:id="rId6"/>
    <p:sldId id="260" r:id="rId7"/>
    <p:sldId id="266" r:id="rId8"/>
    <p:sldId id="263" r:id="rId9"/>
    <p:sldId id="261" r:id="rId10"/>
    <p:sldId id="259" r:id="rId11"/>
    <p:sldId id="256" r:id="rId12"/>
    <p:sldId id="262" r:id="rId13"/>
    <p:sldId id="264" r:id="rId14"/>
    <p:sldId id="265" r:id="rId15"/>
    <p:sldId id="268" r:id="rId16"/>
    <p:sldId id="332" r:id="rId17"/>
    <p:sldId id="333" r:id="rId18"/>
    <p:sldId id="33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7.pn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CE42C5-0CC2-4D89-AAA4-7705A0D0CEA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4384B91-3F8D-47E5-9F83-A0E4CF77469D}">
      <dgm:prSet phldrT="[Texto]" custT="1"/>
      <dgm:spPr/>
      <dgm:t>
        <a:bodyPr/>
        <a:lstStyle/>
        <a:p>
          <a:r>
            <a:rPr lang="pt-BR" sz="1600" b="1" i="1" dirty="0">
              <a:solidFill>
                <a:schemeClr val="tx1"/>
              </a:solidFill>
            </a:rPr>
            <a:t>Especialidades que utilizam o serviço:</a:t>
          </a:r>
        </a:p>
      </dgm:t>
    </dgm:pt>
    <dgm:pt modelId="{6BAB65A5-3667-4ED0-B445-E5E78D016A04}" type="parTrans" cxnId="{C3B240B9-679A-4C9D-ABF5-2636DED52D8B}">
      <dgm:prSet/>
      <dgm:spPr/>
      <dgm:t>
        <a:bodyPr/>
        <a:lstStyle/>
        <a:p>
          <a:endParaRPr lang="pt-BR"/>
        </a:p>
      </dgm:t>
    </dgm:pt>
    <dgm:pt modelId="{F05A841B-22BC-4829-8601-A9D63FD35C23}" type="sibTrans" cxnId="{C3B240B9-679A-4C9D-ABF5-2636DED52D8B}">
      <dgm:prSet/>
      <dgm:spPr/>
      <dgm:t>
        <a:bodyPr/>
        <a:lstStyle/>
        <a:p>
          <a:endParaRPr lang="pt-BR"/>
        </a:p>
      </dgm:t>
    </dgm:pt>
    <dgm:pt modelId="{8E2DFDC8-5919-4A90-9127-C5987CF55A2E}">
      <dgm:prSet phldrT="[Texto]" custT="1"/>
      <dgm:spPr/>
      <dgm:t>
        <a:bodyPr/>
        <a:lstStyle/>
        <a:p>
          <a:r>
            <a:rPr lang="pt-BR" sz="2000" dirty="0"/>
            <a:t>        Registro de Imóveis</a:t>
          </a:r>
        </a:p>
      </dgm:t>
    </dgm:pt>
    <dgm:pt modelId="{9A2D939D-A08C-4E08-9241-334BAAA84667}" type="parTrans" cxnId="{5FB529CE-F252-456A-98FD-EC57035C2BC0}">
      <dgm:prSet/>
      <dgm:spPr/>
      <dgm:t>
        <a:bodyPr/>
        <a:lstStyle/>
        <a:p>
          <a:endParaRPr lang="pt-BR"/>
        </a:p>
      </dgm:t>
    </dgm:pt>
    <dgm:pt modelId="{9A838D56-9791-4F35-B274-326549813617}" type="sibTrans" cxnId="{5FB529CE-F252-456A-98FD-EC57035C2BC0}">
      <dgm:prSet/>
      <dgm:spPr/>
      <dgm:t>
        <a:bodyPr/>
        <a:lstStyle/>
        <a:p>
          <a:endParaRPr lang="pt-BR"/>
        </a:p>
      </dgm:t>
    </dgm:pt>
    <dgm:pt modelId="{8A7D349D-5AC9-4994-ABE5-30C6F44FD02B}">
      <dgm:prSet phldrT="[Texto]" custT="1"/>
      <dgm:spPr/>
      <dgm:t>
        <a:bodyPr/>
        <a:lstStyle/>
        <a:p>
          <a:r>
            <a:rPr lang="pt-BR" sz="2000" dirty="0"/>
            <a:t>        Títulos e Documentos</a:t>
          </a:r>
        </a:p>
      </dgm:t>
    </dgm:pt>
    <dgm:pt modelId="{66469657-C980-40DA-A0FD-4AB8C266B4AC}" type="parTrans" cxnId="{150BAE7E-5DCF-48EF-BBF4-617C692D0E26}">
      <dgm:prSet/>
      <dgm:spPr/>
      <dgm:t>
        <a:bodyPr/>
        <a:lstStyle/>
        <a:p>
          <a:endParaRPr lang="pt-BR"/>
        </a:p>
      </dgm:t>
    </dgm:pt>
    <dgm:pt modelId="{C0B165EF-F750-4F9B-A037-5C7CD1E0C694}" type="sibTrans" cxnId="{150BAE7E-5DCF-48EF-BBF4-617C692D0E26}">
      <dgm:prSet/>
      <dgm:spPr/>
      <dgm:t>
        <a:bodyPr/>
        <a:lstStyle/>
        <a:p>
          <a:endParaRPr lang="pt-BR"/>
        </a:p>
      </dgm:t>
    </dgm:pt>
    <dgm:pt modelId="{1004FEA0-85A9-4295-AE47-ABEB30DDAA85}">
      <dgm:prSet phldrT="[Texto]" custT="1"/>
      <dgm:spPr/>
      <dgm:t>
        <a:bodyPr/>
        <a:lstStyle/>
        <a:p>
          <a:r>
            <a:rPr lang="pt-BR" sz="2000" dirty="0"/>
            <a:t>        Registro Civil</a:t>
          </a:r>
        </a:p>
      </dgm:t>
    </dgm:pt>
    <dgm:pt modelId="{1961F158-E4ED-41F4-BFA6-82516AA9EE78}" type="parTrans" cxnId="{A7F34026-1BC2-4104-8112-25AAB67F5505}">
      <dgm:prSet/>
      <dgm:spPr/>
      <dgm:t>
        <a:bodyPr/>
        <a:lstStyle/>
        <a:p>
          <a:endParaRPr lang="pt-BR"/>
        </a:p>
      </dgm:t>
    </dgm:pt>
    <dgm:pt modelId="{7BCDDA87-A0FB-4A4E-801D-855E8BED430F}" type="sibTrans" cxnId="{A7F34026-1BC2-4104-8112-25AAB67F5505}">
      <dgm:prSet/>
      <dgm:spPr/>
      <dgm:t>
        <a:bodyPr/>
        <a:lstStyle/>
        <a:p>
          <a:endParaRPr lang="pt-BR"/>
        </a:p>
      </dgm:t>
    </dgm:pt>
    <dgm:pt modelId="{B525EA5A-46C3-44F7-B2CC-95A1533E92F0}">
      <dgm:prSet phldrT="[Texto]" custT="1"/>
      <dgm:spPr/>
      <dgm:t>
        <a:bodyPr/>
        <a:lstStyle/>
        <a:p>
          <a:r>
            <a:rPr lang="pt-BR" sz="2000" dirty="0"/>
            <a:t>        Tabelionato de Notas</a:t>
          </a:r>
        </a:p>
      </dgm:t>
    </dgm:pt>
    <dgm:pt modelId="{54D66E08-4856-4ED3-8A3F-12BB710488FC}" type="parTrans" cxnId="{567D97DA-156B-4B9A-A145-637AFD254C22}">
      <dgm:prSet/>
      <dgm:spPr/>
      <dgm:t>
        <a:bodyPr/>
        <a:lstStyle/>
        <a:p>
          <a:endParaRPr lang="pt-BR"/>
        </a:p>
      </dgm:t>
    </dgm:pt>
    <dgm:pt modelId="{76F7FD9B-6762-4A77-85A4-E120C9662F7C}" type="sibTrans" cxnId="{567D97DA-156B-4B9A-A145-637AFD254C22}">
      <dgm:prSet/>
      <dgm:spPr/>
      <dgm:t>
        <a:bodyPr/>
        <a:lstStyle/>
        <a:p>
          <a:endParaRPr lang="pt-BR"/>
        </a:p>
      </dgm:t>
    </dgm:pt>
    <dgm:pt modelId="{77B03600-91AE-4AE3-A4AE-994237E7E3EF}">
      <dgm:prSet phldrT="[Texto]" custT="1"/>
      <dgm:spPr/>
      <dgm:t>
        <a:bodyPr/>
        <a:lstStyle/>
        <a:p>
          <a:r>
            <a:rPr lang="pt-BR" sz="2000" dirty="0"/>
            <a:t>        Protesto</a:t>
          </a:r>
        </a:p>
      </dgm:t>
    </dgm:pt>
    <dgm:pt modelId="{7211CC1E-4F52-4E7C-86E0-18C34B5001C5}" type="parTrans" cxnId="{140AB343-838C-490E-A29D-58B36C63A235}">
      <dgm:prSet/>
      <dgm:spPr/>
      <dgm:t>
        <a:bodyPr/>
        <a:lstStyle/>
        <a:p>
          <a:endParaRPr lang="pt-BR"/>
        </a:p>
      </dgm:t>
    </dgm:pt>
    <dgm:pt modelId="{36B2EAC5-88BE-4B34-B501-421414142EBA}" type="sibTrans" cxnId="{140AB343-838C-490E-A29D-58B36C63A235}">
      <dgm:prSet/>
      <dgm:spPr/>
      <dgm:t>
        <a:bodyPr/>
        <a:lstStyle/>
        <a:p>
          <a:endParaRPr lang="pt-BR"/>
        </a:p>
      </dgm:t>
    </dgm:pt>
    <dgm:pt modelId="{6C713BF6-9A30-4093-84B4-4819D624FBFA}">
      <dgm:prSet phldrT="[Texto]" custT="1"/>
      <dgm:spPr/>
      <dgm:t>
        <a:bodyPr/>
        <a:lstStyle/>
        <a:p>
          <a:r>
            <a:rPr lang="pt-BR" sz="2000" dirty="0"/>
            <a:t>        Pessoa Jurídica</a:t>
          </a:r>
        </a:p>
        <a:p>
          <a:endParaRPr lang="pt-BR" sz="2000" dirty="0"/>
        </a:p>
      </dgm:t>
    </dgm:pt>
    <dgm:pt modelId="{39379BD1-BA9C-4CA2-A72A-452E73E02E81}" type="parTrans" cxnId="{3B800BB9-707C-4119-A012-789E20C7AB67}">
      <dgm:prSet/>
      <dgm:spPr/>
      <dgm:t>
        <a:bodyPr/>
        <a:lstStyle/>
        <a:p>
          <a:endParaRPr lang="pt-BR"/>
        </a:p>
      </dgm:t>
    </dgm:pt>
    <dgm:pt modelId="{E850B66F-41E9-43F7-A49D-FE25A12F970E}" type="sibTrans" cxnId="{3B800BB9-707C-4119-A012-789E20C7AB67}">
      <dgm:prSet/>
      <dgm:spPr/>
      <dgm:t>
        <a:bodyPr/>
        <a:lstStyle/>
        <a:p>
          <a:endParaRPr lang="pt-BR"/>
        </a:p>
      </dgm:t>
    </dgm:pt>
    <dgm:pt modelId="{A4656F68-F49F-473F-A212-4C321E81BDA9}" type="pres">
      <dgm:prSet presAssocID="{8BCE42C5-0CC2-4D89-AAA4-7705A0D0CEAE}" presName="vert0" presStyleCnt="0">
        <dgm:presLayoutVars>
          <dgm:dir/>
          <dgm:animOne val="branch"/>
          <dgm:animLvl val="lvl"/>
        </dgm:presLayoutVars>
      </dgm:prSet>
      <dgm:spPr/>
    </dgm:pt>
    <dgm:pt modelId="{9843F52B-998C-4D5A-B476-41DE2A380A7E}" type="pres">
      <dgm:prSet presAssocID="{64384B91-3F8D-47E5-9F83-A0E4CF77469D}" presName="thickLine" presStyleLbl="alignNode1" presStyleIdx="0" presStyleCnt="7"/>
      <dgm:spPr/>
    </dgm:pt>
    <dgm:pt modelId="{1D986446-E5F9-47BC-BAE8-357F22776E73}" type="pres">
      <dgm:prSet presAssocID="{64384B91-3F8D-47E5-9F83-A0E4CF77469D}" presName="horz1" presStyleCnt="0"/>
      <dgm:spPr/>
    </dgm:pt>
    <dgm:pt modelId="{2B674BBC-C5F5-45C9-8E30-59A958605C5D}" type="pres">
      <dgm:prSet presAssocID="{64384B91-3F8D-47E5-9F83-A0E4CF77469D}" presName="tx1" presStyleLbl="revTx" presStyleIdx="0" presStyleCnt="7" custAng="0"/>
      <dgm:spPr/>
    </dgm:pt>
    <dgm:pt modelId="{F1A98DB3-E652-4CF8-8174-79FFF2EF6AB5}" type="pres">
      <dgm:prSet presAssocID="{64384B91-3F8D-47E5-9F83-A0E4CF77469D}" presName="vert1" presStyleCnt="0"/>
      <dgm:spPr/>
    </dgm:pt>
    <dgm:pt modelId="{796D02D4-9632-4589-8A24-97DE96B85895}" type="pres">
      <dgm:prSet presAssocID="{8E2DFDC8-5919-4A90-9127-C5987CF55A2E}" presName="thickLine" presStyleLbl="alignNode1" presStyleIdx="1" presStyleCnt="7"/>
      <dgm:spPr/>
    </dgm:pt>
    <dgm:pt modelId="{4652D3F3-1326-4966-8DFE-5B745B19F274}" type="pres">
      <dgm:prSet presAssocID="{8E2DFDC8-5919-4A90-9127-C5987CF55A2E}" presName="horz1" presStyleCnt="0"/>
      <dgm:spPr/>
    </dgm:pt>
    <dgm:pt modelId="{EEEE08AA-4C91-4197-BDF8-81B6FD9F0D6D}" type="pres">
      <dgm:prSet presAssocID="{8E2DFDC8-5919-4A90-9127-C5987CF55A2E}" presName="tx1" presStyleLbl="revTx" presStyleIdx="1" presStyleCnt="7"/>
      <dgm:spPr/>
    </dgm:pt>
    <dgm:pt modelId="{92E4BCFA-FB04-4B09-A7A0-76286A497E2F}" type="pres">
      <dgm:prSet presAssocID="{8E2DFDC8-5919-4A90-9127-C5987CF55A2E}" presName="vert1" presStyleCnt="0"/>
      <dgm:spPr/>
    </dgm:pt>
    <dgm:pt modelId="{948FF4E3-9517-4328-8104-C0FCE0056774}" type="pres">
      <dgm:prSet presAssocID="{8A7D349D-5AC9-4994-ABE5-30C6F44FD02B}" presName="thickLine" presStyleLbl="alignNode1" presStyleIdx="2" presStyleCnt="7"/>
      <dgm:spPr/>
    </dgm:pt>
    <dgm:pt modelId="{FB3217D9-2155-45B0-9540-7A47C8426C3D}" type="pres">
      <dgm:prSet presAssocID="{8A7D349D-5AC9-4994-ABE5-30C6F44FD02B}" presName="horz1" presStyleCnt="0"/>
      <dgm:spPr/>
    </dgm:pt>
    <dgm:pt modelId="{7C835209-0175-4458-9D61-F587A217F439}" type="pres">
      <dgm:prSet presAssocID="{8A7D349D-5AC9-4994-ABE5-30C6F44FD02B}" presName="tx1" presStyleLbl="revTx" presStyleIdx="2" presStyleCnt="7"/>
      <dgm:spPr/>
    </dgm:pt>
    <dgm:pt modelId="{53766DBF-2FA5-4DB6-A3C7-11E0444DB49B}" type="pres">
      <dgm:prSet presAssocID="{8A7D349D-5AC9-4994-ABE5-30C6F44FD02B}" presName="vert1" presStyleCnt="0"/>
      <dgm:spPr/>
    </dgm:pt>
    <dgm:pt modelId="{D4675BE9-F63D-4899-BD6B-6D84707332AF}" type="pres">
      <dgm:prSet presAssocID="{1004FEA0-85A9-4295-AE47-ABEB30DDAA85}" presName="thickLine" presStyleLbl="alignNode1" presStyleIdx="3" presStyleCnt="7"/>
      <dgm:spPr/>
    </dgm:pt>
    <dgm:pt modelId="{4AB23613-DF1E-4B04-956F-2AC71127FEB3}" type="pres">
      <dgm:prSet presAssocID="{1004FEA0-85A9-4295-AE47-ABEB30DDAA85}" presName="horz1" presStyleCnt="0"/>
      <dgm:spPr/>
    </dgm:pt>
    <dgm:pt modelId="{F2C9629F-9BF8-4008-AF68-AAB156B2276E}" type="pres">
      <dgm:prSet presAssocID="{1004FEA0-85A9-4295-AE47-ABEB30DDAA85}" presName="tx1" presStyleLbl="revTx" presStyleIdx="3" presStyleCnt="7"/>
      <dgm:spPr/>
    </dgm:pt>
    <dgm:pt modelId="{4BFEA68C-7514-473F-8D3D-35C6F7CECD2D}" type="pres">
      <dgm:prSet presAssocID="{1004FEA0-85A9-4295-AE47-ABEB30DDAA85}" presName="vert1" presStyleCnt="0"/>
      <dgm:spPr/>
    </dgm:pt>
    <dgm:pt modelId="{9B6034A6-08DA-4CD6-86D1-9FC15512B2F3}" type="pres">
      <dgm:prSet presAssocID="{B525EA5A-46C3-44F7-B2CC-95A1533E92F0}" presName="thickLine" presStyleLbl="alignNode1" presStyleIdx="4" presStyleCnt="7"/>
      <dgm:spPr/>
    </dgm:pt>
    <dgm:pt modelId="{B28ED009-6231-431A-9512-7FCB25CFC6E4}" type="pres">
      <dgm:prSet presAssocID="{B525EA5A-46C3-44F7-B2CC-95A1533E92F0}" presName="horz1" presStyleCnt="0"/>
      <dgm:spPr/>
    </dgm:pt>
    <dgm:pt modelId="{2898EEE5-D45F-4B54-B870-A919CDDA1872}" type="pres">
      <dgm:prSet presAssocID="{B525EA5A-46C3-44F7-B2CC-95A1533E92F0}" presName="tx1" presStyleLbl="revTx" presStyleIdx="4" presStyleCnt="7"/>
      <dgm:spPr/>
    </dgm:pt>
    <dgm:pt modelId="{0E532F94-12EE-4975-BFEB-9355293DE7DD}" type="pres">
      <dgm:prSet presAssocID="{B525EA5A-46C3-44F7-B2CC-95A1533E92F0}" presName="vert1" presStyleCnt="0"/>
      <dgm:spPr/>
    </dgm:pt>
    <dgm:pt modelId="{31B03F6E-C4D3-421B-BCB7-4B2482F4B1FF}" type="pres">
      <dgm:prSet presAssocID="{77B03600-91AE-4AE3-A4AE-994237E7E3EF}" presName="thickLine" presStyleLbl="alignNode1" presStyleIdx="5" presStyleCnt="7"/>
      <dgm:spPr/>
    </dgm:pt>
    <dgm:pt modelId="{6C51EB43-8D51-4146-9AB5-72C2716BD538}" type="pres">
      <dgm:prSet presAssocID="{77B03600-91AE-4AE3-A4AE-994237E7E3EF}" presName="horz1" presStyleCnt="0"/>
      <dgm:spPr/>
    </dgm:pt>
    <dgm:pt modelId="{68355274-A518-45B6-9E17-4D0CB61A8DCD}" type="pres">
      <dgm:prSet presAssocID="{77B03600-91AE-4AE3-A4AE-994237E7E3EF}" presName="tx1" presStyleLbl="revTx" presStyleIdx="5" presStyleCnt="7"/>
      <dgm:spPr/>
    </dgm:pt>
    <dgm:pt modelId="{682335D9-3C69-4B4D-9D83-8CB136566947}" type="pres">
      <dgm:prSet presAssocID="{77B03600-91AE-4AE3-A4AE-994237E7E3EF}" presName="vert1" presStyleCnt="0"/>
      <dgm:spPr/>
    </dgm:pt>
    <dgm:pt modelId="{8D31B485-60C4-4104-BED0-9C0E7912C0F7}" type="pres">
      <dgm:prSet presAssocID="{6C713BF6-9A30-4093-84B4-4819D624FBFA}" presName="thickLine" presStyleLbl="alignNode1" presStyleIdx="6" presStyleCnt="7"/>
      <dgm:spPr/>
    </dgm:pt>
    <dgm:pt modelId="{C2BEA22F-10BB-45B0-A402-A50E41081EBA}" type="pres">
      <dgm:prSet presAssocID="{6C713BF6-9A30-4093-84B4-4819D624FBFA}" presName="horz1" presStyleCnt="0"/>
      <dgm:spPr/>
    </dgm:pt>
    <dgm:pt modelId="{1A8EDB13-232E-4C3A-A36A-5092B780B25D}" type="pres">
      <dgm:prSet presAssocID="{6C713BF6-9A30-4093-84B4-4819D624FBFA}" presName="tx1" presStyleLbl="revTx" presStyleIdx="6" presStyleCnt="7"/>
      <dgm:spPr/>
    </dgm:pt>
    <dgm:pt modelId="{A0ECA741-018B-4019-B040-302B9662C9EA}" type="pres">
      <dgm:prSet presAssocID="{6C713BF6-9A30-4093-84B4-4819D624FBFA}" presName="vert1" presStyleCnt="0"/>
      <dgm:spPr/>
    </dgm:pt>
  </dgm:ptLst>
  <dgm:cxnLst>
    <dgm:cxn modelId="{C2892021-CE90-4F45-8509-97BF7030D0D7}" type="presOf" srcId="{B525EA5A-46C3-44F7-B2CC-95A1533E92F0}" destId="{2898EEE5-D45F-4B54-B870-A919CDDA1872}" srcOrd="0" destOrd="0" presId="urn:microsoft.com/office/officeart/2008/layout/LinedList"/>
    <dgm:cxn modelId="{A7F34026-1BC2-4104-8112-25AAB67F5505}" srcId="{8BCE42C5-0CC2-4D89-AAA4-7705A0D0CEAE}" destId="{1004FEA0-85A9-4295-AE47-ABEB30DDAA85}" srcOrd="3" destOrd="0" parTransId="{1961F158-E4ED-41F4-BFA6-82516AA9EE78}" sibTransId="{7BCDDA87-A0FB-4A4E-801D-855E8BED430F}"/>
    <dgm:cxn modelId="{59255029-60FC-4980-878E-C05DC076C97D}" type="presOf" srcId="{8A7D349D-5AC9-4994-ABE5-30C6F44FD02B}" destId="{7C835209-0175-4458-9D61-F587A217F439}" srcOrd="0" destOrd="0" presId="urn:microsoft.com/office/officeart/2008/layout/LinedList"/>
    <dgm:cxn modelId="{8AD8D55B-0A52-47E2-B979-6613D7F4D81D}" type="presOf" srcId="{8E2DFDC8-5919-4A90-9127-C5987CF55A2E}" destId="{EEEE08AA-4C91-4197-BDF8-81B6FD9F0D6D}" srcOrd="0" destOrd="0" presId="urn:microsoft.com/office/officeart/2008/layout/LinedList"/>
    <dgm:cxn modelId="{84C24563-51F8-4584-A993-83FDBF8AA772}" type="presOf" srcId="{77B03600-91AE-4AE3-A4AE-994237E7E3EF}" destId="{68355274-A518-45B6-9E17-4D0CB61A8DCD}" srcOrd="0" destOrd="0" presId="urn:microsoft.com/office/officeart/2008/layout/LinedList"/>
    <dgm:cxn modelId="{140AB343-838C-490E-A29D-58B36C63A235}" srcId="{8BCE42C5-0CC2-4D89-AAA4-7705A0D0CEAE}" destId="{77B03600-91AE-4AE3-A4AE-994237E7E3EF}" srcOrd="5" destOrd="0" parTransId="{7211CC1E-4F52-4E7C-86E0-18C34B5001C5}" sibTransId="{36B2EAC5-88BE-4B34-B501-421414142EBA}"/>
    <dgm:cxn modelId="{585FF34B-257A-497C-84AF-8C1AD7BEB1C8}" type="presOf" srcId="{1004FEA0-85A9-4295-AE47-ABEB30DDAA85}" destId="{F2C9629F-9BF8-4008-AF68-AAB156B2276E}" srcOrd="0" destOrd="0" presId="urn:microsoft.com/office/officeart/2008/layout/LinedList"/>
    <dgm:cxn modelId="{150BAE7E-5DCF-48EF-BBF4-617C692D0E26}" srcId="{8BCE42C5-0CC2-4D89-AAA4-7705A0D0CEAE}" destId="{8A7D349D-5AC9-4994-ABE5-30C6F44FD02B}" srcOrd="2" destOrd="0" parTransId="{66469657-C980-40DA-A0FD-4AB8C266B4AC}" sibTransId="{C0B165EF-F750-4F9B-A037-5C7CD1E0C694}"/>
    <dgm:cxn modelId="{3B800BB9-707C-4119-A012-789E20C7AB67}" srcId="{8BCE42C5-0CC2-4D89-AAA4-7705A0D0CEAE}" destId="{6C713BF6-9A30-4093-84B4-4819D624FBFA}" srcOrd="6" destOrd="0" parTransId="{39379BD1-BA9C-4CA2-A72A-452E73E02E81}" sibTransId="{E850B66F-41E9-43F7-A49D-FE25A12F970E}"/>
    <dgm:cxn modelId="{C3B240B9-679A-4C9D-ABF5-2636DED52D8B}" srcId="{8BCE42C5-0CC2-4D89-AAA4-7705A0D0CEAE}" destId="{64384B91-3F8D-47E5-9F83-A0E4CF77469D}" srcOrd="0" destOrd="0" parTransId="{6BAB65A5-3667-4ED0-B445-E5E78D016A04}" sibTransId="{F05A841B-22BC-4829-8601-A9D63FD35C23}"/>
    <dgm:cxn modelId="{5FB529CE-F252-456A-98FD-EC57035C2BC0}" srcId="{8BCE42C5-0CC2-4D89-AAA4-7705A0D0CEAE}" destId="{8E2DFDC8-5919-4A90-9127-C5987CF55A2E}" srcOrd="1" destOrd="0" parTransId="{9A2D939D-A08C-4E08-9241-334BAAA84667}" sibTransId="{9A838D56-9791-4F35-B274-326549813617}"/>
    <dgm:cxn modelId="{567D97DA-156B-4B9A-A145-637AFD254C22}" srcId="{8BCE42C5-0CC2-4D89-AAA4-7705A0D0CEAE}" destId="{B525EA5A-46C3-44F7-B2CC-95A1533E92F0}" srcOrd="4" destOrd="0" parTransId="{54D66E08-4856-4ED3-8A3F-12BB710488FC}" sibTransId="{76F7FD9B-6762-4A77-85A4-E120C9662F7C}"/>
    <dgm:cxn modelId="{9AAEA9E9-865D-4152-828D-CE3B72BD6D3F}" type="presOf" srcId="{8BCE42C5-0CC2-4D89-AAA4-7705A0D0CEAE}" destId="{A4656F68-F49F-473F-A212-4C321E81BDA9}" srcOrd="0" destOrd="0" presId="urn:microsoft.com/office/officeart/2008/layout/LinedList"/>
    <dgm:cxn modelId="{202BE5F5-9E61-482F-A5BB-B17CF808F2EF}" type="presOf" srcId="{6C713BF6-9A30-4093-84B4-4819D624FBFA}" destId="{1A8EDB13-232E-4C3A-A36A-5092B780B25D}" srcOrd="0" destOrd="0" presId="urn:microsoft.com/office/officeart/2008/layout/LinedList"/>
    <dgm:cxn modelId="{B9E1A4FE-594B-40C0-B61E-83D78C859922}" type="presOf" srcId="{64384B91-3F8D-47E5-9F83-A0E4CF77469D}" destId="{2B674BBC-C5F5-45C9-8E30-59A958605C5D}" srcOrd="0" destOrd="0" presId="urn:microsoft.com/office/officeart/2008/layout/LinedList"/>
    <dgm:cxn modelId="{7D64F94B-8192-454E-8D02-1BDE8BB5CFD1}" type="presParOf" srcId="{A4656F68-F49F-473F-A212-4C321E81BDA9}" destId="{9843F52B-998C-4D5A-B476-41DE2A380A7E}" srcOrd="0" destOrd="0" presId="urn:microsoft.com/office/officeart/2008/layout/LinedList"/>
    <dgm:cxn modelId="{5C3A759E-927A-41FD-83A6-7D6A907543B6}" type="presParOf" srcId="{A4656F68-F49F-473F-A212-4C321E81BDA9}" destId="{1D986446-E5F9-47BC-BAE8-357F22776E73}" srcOrd="1" destOrd="0" presId="urn:microsoft.com/office/officeart/2008/layout/LinedList"/>
    <dgm:cxn modelId="{B7986417-3948-4C45-8202-D6FF1F7CDDFE}" type="presParOf" srcId="{1D986446-E5F9-47BC-BAE8-357F22776E73}" destId="{2B674BBC-C5F5-45C9-8E30-59A958605C5D}" srcOrd="0" destOrd="0" presId="urn:microsoft.com/office/officeart/2008/layout/LinedList"/>
    <dgm:cxn modelId="{72F624A0-1FA4-4DC8-8BB9-33116E876B9E}" type="presParOf" srcId="{1D986446-E5F9-47BC-BAE8-357F22776E73}" destId="{F1A98DB3-E652-4CF8-8174-79FFF2EF6AB5}" srcOrd="1" destOrd="0" presId="urn:microsoft.com/office/officeart/2008/layout/LinedList"/>
    <dgm:cxn modelId="{608E852B-8D62-4DCD-9EA3-9CD30704EEA5}" type="presParOf" srcId="{A4656F68-F49F-473F-A212-4C321E81BDA9}" destId="{796D02D4-9632-4589-8A24-97DE96B85895}" srcOrd="2" destOrd="0" presId="urn:microsoft.com/office/officeart/2008/layout/LinedList"/>
    <dgm:cxn modelId="{9FDF611A-A25F-42D4-B007-39893C4E6993}" type="presParOf" srcId="{A4656F68-F49F-473F-A212-4C321E81BDA9}" destId="{4652D3F3-1326-4966-8DFE-5B745B19F274}" srcOrd="3" destOrd="0" presId="urn:microsoft.com/office/officeart/2008/layout/LinedList"/>
    <dgm:cxn modelId="{6127BA6B-63CF-4528-B736-8E772BAADD7F}" type="presParOf" srcId="{4652D3F3-1326-4966-8DFE-5B745B19F274}" destId="{EEEE08AA-4C91-4197-BDF8-81B6FD9F0D6D}" srcOrd="0" destOrd="0" presId="urn:microsoft.com/office/officeart/2008/layout/LinedList"/>
    <dgm:cxn modelId="{BF082E4A-5E92-4282-AB7E-5A050099E7FA}" type="presParOf" srcId="{4652D3F3-1326-4966-8DFE-5B745B19F274}" destId="{92E4BCFA-FB04-4B09-A7A0-76286A497E2F}" srcOrd="1" destOrd="0" presId="urn:microsoft.com/office/officeart/2008/layout/LinedList"/>
    <dgm:cxn modelId="{9D6C09D5-B4EC-4D3A-B837-7E0B623F04F3}" type="presParOf" srcId="{A4656F68-F49F-473F-A212-4C321E81BDA9}" destId="{948FF4E3-9517-4328-8104-C0FCE0056774}" srcOrd="4" destOrd="0" presId="urn:microsoft.com/office/officeart/2008/layout/LinedList"/>
    <dgm:cxn modelId="{08BEE5F9-95DE-424C-A98C-FFADCCD6A739}" type="presParOf" srcId="{A4656F68-F49F-473F-A212-4C321E81BDA9}" destId="{FB3217D9-2155-45B0-9540-7A47C8426C3D}" srcOrd="5" destOrd="0" presId="urn:microsoft.com/office/officeart/2008/layout/LinedList"/>
    <dgm:cxn modelId="{4E623C3D-1ED4-44B0-9A72-1D6BAD966A89}" type="presParOf" srcId="{FB3217D9-2155-45B0-9540-7A47C8426C3D}" destId="{7C835209-0175-4458-9D61-F587A217F439}" srcOrd="0" destOrd="0" presId="urn:microsoft.com/office/officeart/2008/layout/LinedList"/>
    <dgm:cxn modelId="{E0B11B24-5CBA-4A42-8C6F-E1604EAB04ED}" type="presParOf" srcId="{FB3217D9-2155-45B0-9540-7A47C8426C3D}" destId="{53766DBF-2FA5-4DB6-A3C7-11E0444DB49B}" srcOrd="1" destOrd="0" presId="urn:microsoft.com/office/officeart/2008/layout/LinedList"/>
    <dgm:cxn modelId="{B553F27F-D26D-4664-BE2A-3CFB4505F604}" type="presParOf" srcId="{A4656F68-F49F-473F-A212-4C321E81BDA9}" destId="{D4675BE9-F63D-4899-BD6B-6D84707332AF}" srcOrd="6" destOrd="0" presId="urn:microsoft.com/office/officeart/2008/layout/LinedList"/>
    <dgm:cxn modelId="{F6E5B98E-DD7A-4328-A4BF-0F1258F2ACD4}" type="presParOf" srcId="{A4656F68-F49F-473F-A212-4C321E81BDA9}" destId="{4AB23613-DF1E-4B04-956F-2AC71127FEB3}" srcOrd="7" destOrd="0" presId="urn:microsoft.com/office/officeart/2008/layout/LinedList"/>
    <dgm:cxn modelId="{7317A773-142B-4AD7-8C42-94B5758F9654}" type="presParOf" srcId="{4AB23613-DF1E-4B04-956F-2AC71127FEB3}" destId="{F2C9629F-9BF8-4008-AF68-AAB156B2276E}" srcOrd="0" destOrd="0" presId="urn:microsoft.com/office/officeart/2008/layout/LinedList"/>
    <dgm:cxn modelId="{59191304-BAEC-4672-AA7C-BEA5EF40ECC1}" type="presParOf" srcId="{4AB23613-DF1E-4B04-956F-2AC71127FEB3}" destId="{4BFEA68C-7514-473F-8D3D-35C6F7CECD2D}" srcOrd="1" destOrd="0" presId="urn:microsoft.com/office/officeart/2008/layout/LinedList"/>
    <dgm:cxn modelId="{E5A39EE9-D750-4BDE-B966-EF2A1348B249}" type="presParOf" srcId="{A4656F68-F49F-473F-A212-4C321E81BDA9}" destId="{9B6034A6-08DA-4CD6-86D1-9FC15512B2F3}" srcOrd="8" destOrd="0" presId="urn:microsoft.com/office/officeart/2008/layout/LinedList"/>
    <dgm:cxn modelId="{246F826E-E0DA-4B1B-9FEF-3857707D220E}" type="presParOf" srcId="{A4656F68-F49F-473F-A212-4C321E81BDA9}" destId="{B28ED009-6231-431A-9512-7FCB25CFC6E4}" srcOrd="9" destOrd="0" presId="urn:microsoft.com/office/officeart/2008/layout/LinedList"/>
    <dgm:cxn modelId="{D5E04E10-3DDD-4A7E-8E36-F6CFC83B5D3F}" type="presParOf" srcId="{B28ED009-6231-431A-9512-7FCB25CFC6E4}" destId="{2898EEE5-D45F-4B54-B870-A919CDDA1872}" srcOrd="0" destOrd="0" presId="urn:microsoft.com/office/officeart/2008/layout/LinedList"/>
    <dgm:cxn modelId="{DADFB8A3-081B-468C-89CD-464328390052}" type="presParOf" srcId="{B28ED009-6231-431A-9512-7FCB25CFC6E4}" destId="{0E532F94-12EE-4975-BFEB-9355293DE7DD}" srcOrd="1" destOrd="0" presId="urn:microsoft.com/office/officeart/2008/layout/LinedList"/>
    <dgm:cxn modelId="{818EBFB9-2B36-4A74-A6E2-9D17BD2A9E3C}" type="presParOf" srcId="{A4656F68-F49F-473F-A212-4C321E81BDA9}" destId="{31B03F6E-C4D3-421B-BCB7-4B2482F4B1FF}" srcOrd="10" destOrd="0" presId="urn:microsoft.com/office/officeart/2008/layout/LinedList"/>
    <dgm:cxn modelId="{5269E244-F846-4B45-83FF-E8A6CD935650}" type="presParOf" srcId="{A4656F68-F49F-473F-A212-4C321E81BDA9}" destId="{6C51EB43-8D51-4146-9AB5-72C2716BD538}" srcOrd="11" destOrd="0" presId="urn:microsoft.com/office/officeart/2008/layout/LinedList"/>
    <dgm:cxn modelId="{27A59E26-2C45-42CE-8280-3873F4DC292F}" type="presParOf" srcId="{6C51EB43-8D51-4146-9AB5-72C2716BD538}" destId="{68355274-A518-45B6-9E17-4D0CB61A8DCD}" srcOrd="0" destOrd="0" presId="urn:microsoft.com/office/officeart/2008/layout/LinedList"/>
    <dgm:cxn modelId="{88CFC846-5849-4EA4-BC75-667AE3B1B33C}" type="presParOf" srcId="{6C51EB43-8D51-4146-9AB5-72C2716BD538}" destId="{682335D9-3C69-4B4D-9D83-8CB136566947}" srcOrd="1" destOrd="0" presId="urn:microsoft.com/office/officeart/2008/layout/LinedList"/>
    <dgm:cxn modelId="{CC1B1213-48C5-48E5-8B18-D1F8CAE3D17B}" type="presParOf" srcId="{A4656F68-F49F-473F-A212-4C321E81BDA9}" destId="{8D31B485-60C4-4104-BED0-9C0E7912C0F7}" srcOrd="12" destOrd="0" presId="urn:microsoft.com/office/officeart/2008/layout/LinedList"/>
    <dgm:cxn modelId="{C4F9B9AA-6D70-49E2-AD2D-7C55C22EE9DC}" type="presParOf" srcId="{A4656F68-F49F-473F-A212-4C321E81BDA9}" destId="{C2BEA22F-10BB-45B0-A402-A50E41081EBA}" srcOrd="13" destOrd="0" presId="urn:microsoft.com/office/officeart/2008/layout/LinedList"/>
    <dgm:cxn modelId="{B9F36713-1769-429C-A5C6-D03426BD2C3B}" type="presParOf" srcId="{C2BEA22F-10BB-45B0-A402-A50E41081EBA}" destId="{1A8EDB13-232E-4C3A-A36A-5092B780B25D}" srcOrd="0" destOrd="0" presId="urn:microsoft.com/office/officeart/2008/layout/LinedList"/>
    <dgm:cxn modelId="{7A0A9347-7F46-4B10-AC3C-C0A9EEE8D2B6}" type="presParOf" srcId="{C2BEA22F-10BB-45B0-A402-A50E41081EBA}" destId="{A0ECA741-018B-4019-B040-302B9662C9E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BCE42C5-0CC2-4D89-AAA4-7705A0D0CEA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4384B91-3F8D-47E5-9F83-A0E4CF77469D}">
      <dgm:prSet phldrT="[Texto]" custT="1"/>
      <dgm:spPr/>
      <dgm:t>
        <a:bodyPr/>
        <a:lstStyle/>
        <a:p>
          <a:r>
            <a:rPr lang="pt-BR" sz="1600" b="1" i="1" dirty="0">
              <a:solidFill>
                <a:schemeClr val="tx1"/>
              </a:solidFill>
            </a:rPr>
            <a:t>Especialidade que utiliza o serviço:</a:t>
          </a:r>
          <a:br>
            <a:rPr lang="pt-BR" sz="1600" b="1" i="1" dirty="0">
              <a:solidFill>
                <a:schemeClr val="tx1"/>
              </a:solidFill>
            </a:rPr>
          </a:br>
          <a:br>
            <a:rPr lang="pt-BR" sz="2000" b="1" i="1" dirty="0">
              <a:solidFill>
                <a:schemeClr val="tx1"/>
              </a:solidFill>
            </a:rPr>
          </a:br>
          <a:br>
            <a:rPr lang="pt-BR" sz="2000" b="1" i="1" dirty="0">
              <a:solidFill>
                <a:schemeClr val="accent1"/>
              </a:solidFill>
            </a:rPr>
          </a:br>
          <a:endParaRPr lang="pt-BR" sz="2000" b="1" i="1" dirty="0">
            <a:solidFill>
              <a:schemeClr val="accent1"/>
            </a:solidFill>
          </a:endParaRPr>
        </a:p>
      </dgm:t>
    </dgm:pt>
    <dgm:pt modelId="{6BAB65A5-3667-4ED0-B445-E5E78D016A04}" type="parTrans" cxnId="{C3B240B9-679A-4C9D-ABF5-2636DED52D8B}">
      <dgm:prSet/>
      <dgm:spPr/>
      <dgm:t>
        <a:bodyPr/>
        <a:lstStyle/>
        <a:p>
          <a:endParaRPr lang="pt-BR"/>
        </a:p>
      </dgm:t>
    </dgm:pt>
    <dgm:pt modelId="{F05A841B-22BC-4829-8601-A9D63FD35C23}" type="sibTrans" cxnId="{C3B240B9-679A-4C9D-ABF5-2636DED52D8B}">
      <dgm:prSet/>
      <dgm:spPr/>
      <dgm:t>
        <a:bodyPr/>
        <a:lstStyle/>
        <a:p>
          <a:endParaRPr lang="pt-BR"/>
        </a:p>
      </dgm:t>
    </dgm:pt>
    <dgm:pt modelId="{8E2DFDC8-5919-4A90-9127-C5987CF55A2E}">
      <dgm:prSet phldrT="[Texto]" custT="1"/>
      <dgm:spPr/>
      <dgm:t>
        <a:bodyPr/>
        <a:lstStyle/>
        <a:p>
          <a:r>
            <a:rPr lang="pt-BR" sz="2000" dirty="0"/>
            <a:t>           Registro Civil (RCPN)</a:t>
          </a:r>
        </a:p>
        <a:p>
          <a:endParaRPr lang="pt-BR" sz="2000" dirty="0"/>
        </a:p>
      </dgm:t>
    </dgm:pt>
    <dgm:pt modelId="{9A2D939D-A08C-4E08-9241-334BAAA84667}" type="parTrans" cxnId="{5FB529CE-F252-456A-98FD-EC57035C2BC0}">
      <dgm:prSet/>
      <dgm:spPr/>
      <dgm:t>
        <a:bodyPr/>
        <a:lstStyle/>
        <a:p>
          <a:endParaRPr lang="pt-BR"/>
        </a:p>
      </dgm:t>
    </dgm:pt>
    <dgm:pt modelId="{9A838D56-9791-4F35-B274-326549813617}" type="sibTrans" cxnId="{5FB529CE-F252-456A-98FD-EC57035C2BC0}">
      <dgm:prSet/>
      <dgm:spPr/>
      <dgm:t>
        <a:bodyPr/>
        <a:lstStyle/>
        <a:p>
          <a:endParaRPr lang="pt-BR"/>
        </a:p>
      </dgm:t>
    </dgm:pt>
    <dgm:pt modelId="{A4656F68-F49F-473F-A212-4C321E81BDA9}" type="pres">
      <dgm:prSet presAssocID="{8BCE42C5-0CC2-4D89-AAA4-7705A0D0CEAE}" presName="vert0" presStyleCnt="0">
        <dgm:presLayoutVars>
          <dgm:dir/>
          <dgm:animOne val="branch"/>
          <dgm:animLvl val="lvl"/>
        </dgm:presLayoutVars>
      </dgm:prSet>
      <dgm:spPr/>
    </dgm:pt>
    <dgm:pt modelId="{9843F52B-998C-4D5A-B476-41DE2A380A7E}" type="pres">
      <dgm:prSet presAssocID="{64384B91-3F8D-47E5-9F83-A0E4CF77469D}" presName="thickLine" presStyleLbl="alignNode1" presStyleIdx="0" presStyleCnt="2"/>
      <dgm:spPr/>
    </dgm:pt>
    <dgm:pt modelId="{1D986446-E5F9-47BC-BAE8-357F22776E73}" type="pres">
      <dgm:prSet presAssocID="{64384B91-3F8D-47E5-9F83-A0E4CF77469D}" presName="horz1" presStyleCnt="0"/>
      <dgm:spPr/>
    </dgm:pt>
    <dgm:pt modelId="{2B674BBC-C5F5-45C9-8E30-59A958605C5D}" type="pres">
      <dgm:prSet presAssocID="{64384B91-3F8D-47E5-9F83-A0E4CF77469D}" presName="tx1" presStyleLbl="revTx" presStyleIdx="0" presStyleCnt="2"/>
      <dgm:spPr/>
    </dgm:pt>
    <dgm:pt modelId="{F1A98DB3-E652-4CF8-8174-79FFF2EF6AB5}" type="pres">
      <dgm:prSet presAssocID="{64384B91-3F8D-47E5-9F83-A0E4CF77469D}" presName="vert1" presStyleCnt="0"/>
      <dgm:spPr/>
    </dgm:pt>
    <dgm:pt modelId="{796D02D4-9632-4589-8A24-97DE96B85895}" type="pres">
      <dgm:prSet presAssocID="{8E2DFDC8-5919-4A90-9127-C5987CF55A2E}" presName="thickLine" presStyleLbl="alignNode1" presStyleIdx="1" presStyleCnt="2"/>
      <dgm:spPr/>
    </dgm:pt>
    <dgm:pt modelId="{4652D3F3-1326-4966-8DFE-5B745B19F274}" type="pres">
      <dgm:prSet presAssocID="{8E2DFDC8-5919-4A90-9127-C5987CF55A2E}" presName="horz1" presStyleCnt="0"/>
      <dgm:spPr/>
    </dgm:pt>
    <dgm:pt modelId="{EEEE08AA-4C91-4197-BDF8-81B6FD9F0D6D}" type="pres">
      <dgm:prSet presAssocID="{8E2DFDC8-5919-4A90-9127-C5987CF55A2E}" presName="tx1" presStyleLbl="revTx" presStyleIdx="1" presStyleCnt="2"/>
      <dgm:spPr/>
    </dgm:pt>
    <dgm:pt modelId="{92E4BCFA-FB04-4B09-A7A0-76286A497E2F}" type="pres">
      <dgm:prSet presAssocID="{8E2DFDC8-5919-4A90-9127-C5987CF55A2E}" presName="vert1" presStyleCnt="0"/>
      <dgm:spPr/>
    </dgm:pt>
  </dgm:ptLst>
  <dgm:cxnLst>
    <dgm:cxn modelId="{8AD8D55B-0A52-47E2-B979-6613D7F4D81D}" type="presOf" srcId="{8E2DFDC8-5919-4A90-9127-C5987CF55A2E}" destId="{EEEE08AA-4C91-4197-BDF8-81B6FD9F0D6D}" srcOrd="0" destOrd="0" presId="urn:microsoft.com/office/officeart/2008/layout/LinedList"/>
    <dgm:cxn modelId="{C3B240B9-679A-4C9D-ABF5-2636DED52D8B}" srcId="{8BCE42C5-0CC2-4D89-AAA4-7705A0D0CEAE}" destId="{64384B91-3F8D-47E5-9F83-A0E4CF77469D}" srcOrd="0" destOrd="0" parTransId="{6BAB65A5-3667-4ED0-B445-E5E78D016A04}" sibTransId="{F05A841B-22BC-4829-8601-A9D63FD35C23}"/>
    <dgm:cxn modelId="{5FB529CE-F252-456A-98FD-EC57035C2BC0}" srcId="{8BCE42C5-0CC2-4D89-AAA4-7705A0D0CEAE}" destId="{8E2DFDC8-5919-4A90-9127-C5987CF55A2E}" srcOrd="1" destOrd="0" parTransId="{9A2D939D-A08C-4E08-9241-334BAAA84667}" sibTransId="{9A838D56-9791-4F35-B274-326549813617}"/>
    <dgm:cxn modelId="{9AAEA9E9-865D-4152-828D-CE3B72BD6D3F}" type="presOf" srcId="{8BCE42C5-0CC2-4D89-AAA4-7705A0D0CEAE}" destId="{A4656F68-F49F-473F-A212-4C321E81BDA9}" srcOrd="0" destOrd="0" presId="urn:microsoft.com/office/officeart/2008/layout/LinedList"/>
    <dgm:cxn modelId="{B9E1A4FE-594B-40C0-B61E-83D78C859922}" type="presOf" srcId="{64384B91-3F8D-47E5-9F83-A0E4CF77469D}" destId="{2B674BBC-C5F5-45C9-8E30-59A958605C5D}" srcOrd="0" destOrd="0" presId="urn:microsoft.com/office/officeart/2008/layout/LinedList"/>
    <dgm:cxn modelId="{7D64F94B-8192-454E-8D02-1BDE8BB5CFD1}" type="presParOf" srcId="{A4656F68-F49F-473F-A212-4C321E81BDA9}" destId="{9843F52B-998C-4D5A-B476-41DE2A380A7E}" srcOrd="0" destOrd="0" presId="urn:microsoft.com/office/officeart/2008/layout/LinedList"/>
    <dgm:cxn modelId="{5C3A759E-927A-41FD-83A6-7D6A907543B6}" type="presParOf" srcId="{A4656F68-F49F-473F-A212-4C321E81BDA9}" destId="{1D986446-E5F9-47BC-BAE8-357F22776E73}" srcOrd="1" destOrd="0" presId="urn:microsoft.com/office/officeart/2008/layout/LinedList"/>
    <dgm:cxn modelId="{B7986417-3948-4C45-8202-D6FF1F7CDDFE}" type="presParOf" srcId="{1D986446-E5F9-47BC-BAE8-357F22776E73}" destId="{2B674BBC-C5F5-45C9-8E30-59A958605C5D}" srcOrd="0" destOrd="0" presId="urn:microsoft.com/office/officeart/2008/layout/LinedList"/>
    <dgm:cxn modelId="{72F624A0-1FA4-4DC8-8BB9-33116E876B9E}" type="presParOf" srcId="{1D986446-E5F9-47BC-BAE8-357F22776E73}" destId="{F1A98DB3-E652-4CF8-8174-79FFF2EF6AB5}" srcOrd="1" destOrd="0" presId="urn:microsoft.com/office/officeart/2008/layout/LinedList"/>
    <dgm:cxn modelId="{608E852B-8D62-4DCD-9EA3-9CD30704EEA5}" type="presParOf" srcId="{A4656F68-F49F-473F-A212-4C321E81BDA9}" destId="{796D02D4-9632-4589-8A24-97DE96B85895}" srcOrd="2" destOrd="0" presId="urn:microsoft.com/office/officeart/2008/layout/LinedList"/>
    <dgm:cxn modelId="{9FDF611A-A25F-42D4-B007-39893C4E6993}" type="presParOf" srcId="{A4656F68-F49F-473F-A212-4C321E81BDA9}" destId="{4652D3F3-1326-4966-8DFE-5B745B19F274}" srcOrd="3" destOrd="0" presId="urn:microsoft.com/office/officeart/2008/layout/LinedList"/>
    <dgm:cxn modelId="{6127BA6B-63CF-4528-B736-8E772BAADD7F}" type="presParOf" srcId="{4652D3F3-1326-4966-8DFE-5B745B19F274}" destId="{EEEE08AA-4C91-4197-BDF8-81B6FD9F0D6D}" srcOrd="0" destOrd="0" presId="urn:microsoft.com/office/officeart/2008/layout/LinedList"/>
    <dgm:cxn modelId="{BF082E4A-5E92-4282-AB7E-5A050099E7FA}" type="presParOf" srcId="{4652D3F3-1326-4966-8DFE-5B745B19F274}" destId="{92E4BCFA-FB04-4B09-A7A0-76286A497E2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BCE42C5-0CC2-4D89-AAA4-7705A0D0CEA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4384B91-3F8D-47E5-9F83-A0E4CF77469D}">
      <dgm:prSet phldrT="[Texto]" custT="1"/>
      <dgm:spPr/>
      <dgm:t>
        <a:bodyPr/>
        <a:lstStyle/>
        <a:p>
          <a:r>
            <a:rPr lang="pt-BR" sz="1600" b="1" i="1" dirty="0">
              <a:solidFill>
                <a:schemeClr val="tx1"/>
              </a:solidFill>
            </a:rPr>
            <a:t>Especialidade que utiliza o serviço:</a:t>
          </a:r>
          <a:br>
            <a:rPr lang="pt-BR" sz="1600" b="1" i="1" dirty="0">
              <a:solidFill>
                <a:schemeClr val="tx1"/>
              </a:solidFill>
            </a:rPr>
          </a:br>
          <a:br>
            <a:rPr lang="pt-BR" sz="2000" b="1" i="1" dirty="0">
              <a:solidFill>
                <a:schemeClr val="tx1"/>
              </a:solidFill>
            </a:rPr>
          </a:br>
          <a:br>
            <a:rPr lang="pt-BR" sz="2000" b="1" i="1" dirty="0">
              <a:solidFill>
                <a:schemeClr val="accent1"/>
              </a:solidFill>
            </a:rPr>
          </a:br>
          <a:endParaRPr lang="pt-BR" sz="2000" b="1" i="1" dirty="0">
            <a:solidFill>
              <a:schemeClr val="accent1"/>
            </a:solidFill>
          </a:endParaRPr>
        </a:p>
      </dgm:t>
    </dgm:pt>
    <dgm:pt modelId="{6BAB65A5-3667-4ED0-B445-E5E78D016A04}" type="parTrans" cxnId="{C3B240B9-679A-4C9D-ABF5-2636DED52D8B}">
      <dgm:prSet/>
      <dgm:spPr/>
      <dgm:t>
        <a:bodyPr/>
        <a:lstStyle/>
        <a:p>
          <a:endParaRPr lang="pt-BR"/>
        </a:p>
      </dgm:t>
    </dgm:pt>
    <dgm:pt modelId="{F05A841B-22BC-4829-8601-A9D63FD35C23}" type="sibTrans" cxnId="{C3B240B9-679A-4C9D-ABF5-2636DED52D8B}">
      <dgm:prSet/>
      <dgm:spPr/>
      <dgm:t>
        <a:bodyPr/>
        <a:lstStyle/>
        <a:p>
          <a:endParaRPr lang="pt-BR"/>
        </a:p>
      </dgm:t>
    </dgm:pt>
    <dgm:pt modelId="{8E2DFDC8-5919-4A90-9127-C5987CF55A2E}">
      <dgm:prSet phldrT="[Texto]" custT="1"/>
      <dgm:spPr/>
      <dgm:t>
        <a:bodyPr/>
        <a:lstStyle/>
        <a:p>
          <a:r>
            <a:rPr lang="pt-BR" sz="2000" dirty="0"/>
            <a:t>           Registro Civil (RCPN)</a:t>
          </a:r>
        </a:p>
        <a:p>
          <a:endParaRPr lang="pt-BR" sz="2000" dirty="0"/>
        </a:p>
      </dgm:t>
    </dgm:pt>
    <dgm:pt modelId="{9A2D939D-A08C-4E08-9241-334BAAA84667}" type="parTrans" cxnId="{5FB529CE-F252-456A-98FD-EC57035C2BC0}">
      <dgm:prSet/>
      <dgm:spPr/>
      <dgm:t>
        <a:bodyPr/>
        <a:lstStyle/>
        <a:p>
          <a:endParaRPr lang="pt-BR"/>
        </a:p>
      </dgm:t>
    </dgm:pt>
    <dgm:pt modelId="{9A838D56-9791-4F35-B274-326549813617}" type="sibTrans" cxnId="{5FB529CE-F252-456A-98FD-EC57035C2BC0}">
      <dgm:prSet/>
      <dgm:spPr/>
      <dgm:t>
        <a:bodyPr/>
        <a:lstStyle/>
        <a:p>
          <a:endParaRPr lang="pt-BR"/>
        </a:p>
      </dgm:t>
    </dgm:pt>
    <dgm:pt modelId="{A4656F68-F49F-473F-A212-4C321E81BDA9}" type="pres">
      <dgm:prSet presAssocID="{8BCE42C5-0CC2-4D89-AAA4-7705A0D0CEAE}" presName="vert0" presStyleCnt="0">
        <dgm:presLayoutVars>
          <dgm:dir/>
          <dgm:animOne val="branch"/>
          <dgm:animLvl val="lvl"/>
        </dgm:presLayoutVars>
      </dgm:prSet>
      <dgm:spPr/>
    </dgm:pt>
    <dgm:pt modelId="{9843F52B-998C-4D5A-B476-41DE2A380A7E}" type="pres">
      <dgm:prSet presAssocID="{64384B91-3F8D-47E5-9F83-A0E4CF77469D}" presName="thickLine" presStyleLbl="alignNode1" presStyleIdx="0" presStyleCnt="2"/>
      <dgm:spPr/>
    </dgm:pt>
    <dgm:pt modelId="{1D986446-E5F9-47BC-BAE8-357F22776E73}" type="pres">
      <dgm:prSet presAssocID="{64384B91-3F8D-47E5-9F83-A0E4CF77469D}" presName="horz1" presStyleCnt="0"/>
      <dgm:spPr/>
    </dgm:pt>
    <dgm:pt modelId="{2B674BBC-C5F5-45C9-8E30-59A958605C5D}" type="pres">
      <dgm:prSet presAssocID="{64384B91-3F8D-47E5-9F83-A0E4CF77469D}" presName="tx1" presStyleLbl="revTx" presStyleIdx="0" presStyleCnt="2"/>
      <dgm:spPr/>
    </dgm:pt>
    <dgm:pt modelId="{F1A98DB3-E652-4CF8-8174-79FFF2EF6AB5}" type="pres">
      <dgm:prSet presAssocID="{64384B91-3F8D-47E5-9F83-A0E4CF77469D}" presName="vert1" presStyleCnt="0"/>
      <dgm:spPr/>
    </dgm:pt>
    <dgm:pt modelId="{796D02D4-9632-4589-8A24-97DE96B85895}" type="pres">
      <dgm:prSet presAssocID="{8E2DFDC8-5919-4A90-9127-C5987CF55A2E}" presName="thickLine" presStyleLbl="alignNode1" presStyleIdx="1" presStyleCnt="2"/>
      <dgm:spPr/>
    </dgm:pt>
    <dgm:pt modelId="{4652D3F3-1326-4966-8DFE-5B745B19F274}" type="pres">
      <dgm:prSet presAssocID="{8E2DFDC8-5919-4A90-9127-C5987CF55A2E}" presName="horz1" presStyleCnt="0"/>
      <dgm:spPr/>
    </dgm:pt>
    <dgm:pt modelId="{EEEE08AA-4C91-4197-BDF8-81B6FD9F0D6D}" type="pres">
      <dgm:prSet presAssocID="{8E2DFDC8-5919-4A90-9127-C5987CF55A2E}" presName="tx1" presStyleLbl="revTx" presStyleIdx="1" presStyleCnt="2"/>
      <dgm:spPr/>
    </dgm:pt>
    <dgm:pt modelId="{92E4BCFA-FB04-4B09-A7A0-76286A497E2F}" type="pres">
      <dgm:prSet presAssocID="{8E2DFDC8-5919-4A90-9127-C5987CF55A2E}" presName="vert1" presStyleCnt="0"/>
      <dgm:spPr/>
    </dgm:pt>
  </dgm:ptLst>
  <dgm:cxnLst>
    <dgm:cxn modelId="{8AD8D55B-0A52-47E2-B979-6613D7F4D81D}" type="presOf" srcId="{8E2DFDC8-5919-4A90-9127-C5987CF55A2E}" destId="{EEEE08AA-4C91-4197-BDF8-81B6FD9F0D6D}" srcOrd="0" destOrd="0" presId="urn:microsoft.com/office/officeart/2008/layout/LinedList"/>
    <dgm:cxn modelId="{C3B240B9-679A-4C9D-ABF5-2636DED52D8B}" srcId="{8BCE42C5-0CC2-4D89-AAA4-7705A0D0CEAE}" destId="{64384B91-3F8D-47E5-9F83-A0E4CF77469D}" srcOrd="0" destOrd="0" parTransId="{6BAB65A5-3667-4ED0-B445-E5E78D016A04}" sibTransId="{F05A841B-22BC-4829-8601-A9D63FD35C23}"/>
    <dgm:cxn modelId="{5FB529CE-F252-456A-98FD-EC57035C2BC0}" srcId="{8BCE42C5-0CC2-4D89-AAA4-7705A0D0CEAE}" destId="{8E2DFDC8-5919-4A90-9127-C5987CF55A2E}" srcOrd="1" destOrd="0" parTransId="{9A2D939D-A08C-4E08-9241-334BAAA84667}" sibTransId="{9A838D56-9791-4F35-B274-326549813617}"/>
    <dgm:cxn modelId="{9AAEA9E9-865D-4152-828D-CE3B72BD6D3F}" type="presOf" srcId="{8BCE42C5-0CC2-4D89-AAA4-7705A0D0CEAE}" destId="{A4656F68-F49F-473F-A212-4C321E81BDA9}" srcOrd="0" destOrd="0" presId="urn:microsoft.com/office/officeart/2008/layout/LinedList"/>
    <dgm:cxn modelId="{B9E1A4FE-594B-40C0-B61E-83D78C859922}" type="presOf" srcId="{64384B91-3F8D-47E5-9F83-A0E4CF77469D}" destId="{2B674BBC-C5F5-45C9-8E30-59A958605C5D}" srcOrd="0" destOrd="0" presId="urn:microsoft.com/office/officeart/2008/layout/LinedList"/>
    <dgm:cxn modelId="{7D64F94B-8192-454E-8D02-1BDE8BB5CFD1}" type="presParOf" srcId="{A4656F68-F49F-473F-A212-4C321E81BDA9}" destId="{9843F52B-998C-4D5A-B476-41DE2A380A7E}" srcOrd="0" destOrd="0" presId="urn:microsoft.com/office/officeart/2008/layout/LinedList"/>
    <dgm:cxn modelId="{5C3A759E-927A-41FD-83A6-7D6A907543B6}" type="presParOf" srcId="{A4656F68-F49F-473F-A212-4C321E81BDA9}" destId="{1D986446-E5F9-47BC-BAE8-357F22776E73}" srcOrd="1" destOrd="0" presId="urn:microsoft.com/office/officeart/2008/layout/LinedList"/>
    <dgm:cxn modelId="{B7986417-3948-4C45-8202-D6FF1F7CDDFE}" type="presParOf" srcId="{1D986446-E5F9-47BC-BAE8-357F22776E73}" destId="{2B674BBC-C5F5-45C9-8E30-59A958605C5D}" srcOrd="0" destOrd="0" presId="urn:microsoft.com/office/officeart/2008/layout/LinedList"/>
    <dgm:cxn modelId="{72F624A0-1FA4-4DC8-8BB9-33116E876B9E}" type="presParOf" srcId="{1D986446-E5F9-47BC-BAE8-357F22776E73}" destId="{F1A98DB3-E652-4CF8-8174-79FFF2EF6AB5}" srcOrd="1" destOrd="0" presId="urn:microsoft.com/office/officeart/2008/layout/LinedList"/>
    <dgm:cxn modelId="{608E852B-8D62-4DCD-9EA3-9CD30704EEA5}" type="presParOf" srcId="{A4656F68-F49F-473F-A212-4C321E81BDA9}" destId="{796D02D4-9632-4589-8A24-97DE96B85895}" srcOrd="2" destOrd="0" presId="urn:microsoft.com/office/officeart/2008/layout/LinedList"/>
    <dgm:cxn modelId="{9FDF611A-A25F-42D4-B007-39893C4E6993}" type="presParOf" srcId="{A4656F68-F49F-473F-A212-4C321E81BDA9}" destId="{4652D3F3-1326-4966-8DFE-5B745B19F274}" srcOrd="3" destOrd="0" presId="urn:microsoft.com/office/officeart/2008/layout/LinedList"/>
    <dgm:cxn modelId="{6127BA6B-63CF-4528-B736-8E772BAADD7F}" type="presParOf" srcId="{4652D3F3-1326-4966-8DFE-5B745B19F274}" destId="{EEEE08AA-4C91-4197-BDF8-81B6FD9F0D6D}" srcOrd="0" destOrd="0" presId="urn:microsoft.com/office/officeart/2008/layout/LinedList"/>
    <dgm:cxn modelId="{BF082E4A-5E92-4282-AB7E-5A050099E7FA}" type="presParOf" srcId="{4652D3F3-1326-4966-8DFE-5B745B19F274}" destId="{92E4BCFA-FB04-4B09-A7A0-76286A497E2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5B1FE64-53D2-4F5A-9CA0-D01B83DB5F8C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43F5DC8-B591-473B-AB04-9BC3A1348AF7}">
      <dgm:prSet phldrT="[Texto]"/>
      <dgm:spPr/>
      <dgm:t>
        <a:bodyPr/>
        <a:lstStyle/>
        <a:p>
          <a:r>
            <a:rPr lang="pt-BR" dirty="0"/>
            <a:t>CEI-MT</a:t>
          </a:r>
        </a:p>
      </dgm:t>
    </dgm:pt>
    <dgm:pt modelId="{D98C1F0D-8A6C-4883-B199-309507265A07}" type="parTrans" cxnId="{EC297467-50F1-46CE-A0C5-F34101527E10}">
      <dgm:prSet/>
      <dgm:spPr/>
      <dgm:t>
        <a:bodyPr/>
        <a:lstStyle/>
        <a:p>
          <a:endParaRPr lang="pt-BR"/>
        </a:p>
      </dgm:t>
    </dgm:pt>
    <dgm:pt modelId="{294A2DBA-BB2B-4933-B6A7-EF4909EFCD10}" type="sibTrans" cxnId="{EC297467-50F1-46CE-A0C5-F34101527E10}">
      <dgm:prSet/>
      <dgm:spPr/>
      <dgm:t>
        <a:bodyPr/>
        <a:lstStyle/>
        <a:p>
          <a:endParaRPr lang="pt-BR"/>
        </a:p>
      </dgm:t>
    </dgm:pt>
    <dgm:pt modelId="{F5F3CCC9-AA8F-4A66-9DE9-4DE9386AF791}">
      <dgm:prSet phldrT="[Texto]"/>
      <dgm:spPr/>
      <dgm:t>
        <a:bodyPr/>
        <a:lstStyle/>
        <a:p>
          <a:r>
            <a:rPr lang="pt-BR" dirty="0"/>
            <a:t>Cartório de Registro Civil</a:t>
          </a:r>
        </a:p>
      </dgm:t>
    </dgm:pt>
    <dgm:pt modelId="{4D3506CB-1B49-4463-B6FE-72DBA9146CEC}" type="parTrans" cxnId="{F44AED73-0D6B-42E5-89AA-E60E307F6575}">
      <dgm:prSet/>
      <dgm:spPr/>
      <dgm:t>
        <a:bodyPr/>
        <a:lstStyle/>
        <a:p>
          <a:endParaRPr lang="pt-BR"/>
        </a:p>
      </dgm:t>
    </dgm:pt>
    <dgm:pt modelId="{865E9E33-1BDB-465B-90C0-BE9212513B95}" type="sibTrans" cxnId="{F44AED73-0D6B-42E5-89AA-E60E307F6575}">
      <dgm:prSet/>
      <dgm:spPr/>
      <dgm:t>
        <a:bodyPr/>
        <a:lstStyle/>
        <a:p>
          <a:endParaRPr lang="pt-BR"/>
        </a:p>
      </dgm:t>
    </dgm:pt>
    <dgm:pt modelId="{2F27E584-A46F-4CE1-A8AE-6C260FDC594A}">
      <dgm:prSet phldrT="[Texto]"/>
      <dgm:spPr/>
      <dgm:t>
        <a:bodyPr/>
        <a:lstStyle/>
        <a:p>
          <a:r>
            <a:rPr lang="pt-BR" dirty="0"/>
            <a:t>CRC</a:t>
          </a:r>
        </a:p>
      </dgm:t>
    </dgm:pt>
    <dgm:pt modelId="{0E7D105F-CEF7-4F72-8D76-B6789EA1B3D2}" type="parTrans" cxnId="{3A09070B-B2D5-4E3D-A9D4-4922A6C0BD79}">
      <dgm:prSet/>
      <dgm:spPr/>
      <dgm:t>
        <a:bodyPr/>
        <a:lstStyle/>
        <a:p>
          <a:endParaRPr lang="pt-BR"/>
        </a:p>
      </dgm:t>
    </dgm:pt>
    <dgm:pt modelId="{342321A1-87E5-4230-8C13-B0FE1093A4C9}" type="sibTrans" cxnId="{3A09070B-B2D5-4E3D-A9D4-4922A6C0BD79}">
      <dgm:prSet/>
      <dgm:spPr/>
      <dgm:t>
        <a:bodyPr/>
        <a:lstStyle/>
        <a:p>
          <a:endParaRPr lang="pt-BR"/>
        </a:p>
      </dgm:t>
    </dgm:pt>
    <dgm:pt modelId="{BADC0E2D-39CD-4070-9329-A60C02BBE1F2}">
      <dgm:prSet phldrT="[Texto]" custT="1"/>
      <dgm:spPr/>
      <dgm:t>
        <a:bodyPr/>
        <a:lstStyle/>
        <a:p>
          <a:r>
            <a:rPr lang="pt-BR" sz="2000" dirty="0"/>
            <a:t>Usuário</a:t>
          </a:r>
        </a:p>
      </dgm:t>
    </dgm:pt>
    <dgm:pt modelId="{B43C6BAD-5EAC-4E05-AC03-3AD258810E46}" type="sibTrans" cxnId="{AFCA4982-379F-4D6F-894F-7504C1CF031E}">
      <dgm:prSet/>
      <dgm:spPr/>
      <dgm:t>
        <a:bodyPr/>
        <a:lstStyle/>
        <a:p>
          <a:endParaRPr lang="pt-BR"/>
        </a:p>
      </dgm:t>
    </dgm:pt>
    <dgm:pt modelId="{33BDE3BD-CD6E-40A6-AB0C-25566B2199C4}" type="parTrans" cxnId="{AFCA4982-379F-4D6F-894F-7504C1CF031E}">
      <dgm:prSet/>
      <dgm:spPr/>
      <dgm:t>
        <a:bodyPr/>
        <a:lstStyle/>
        <a:p>
          <a:endParaRPr lang="pt-BR"/>
        </a:p>
      </dgm:t>
    </dgm:pt>
    <dgm:pt modelId="{CF657F7C-8305-4376-AAAD-7C3F135ABC2B}">
      <dgm:prSet phldrT="[Texto]"/>
      <dgm:spPr/>
      <dgm:t>
        <a:bodyPr/>
        <a:lstStyle/>
        <a:p>
          <a:r>
            <a:rPr lang="pt-BR" dirty="0"/>
            <a:t>Cartório de Registro Civil</a:t>
          </a:r>
        </a:p>
      </dgm:t>
    </dgm:pt>
    <dgm:pt modelId="{6558194E-4747-4084-A19F-DB33C76A5BAF}" type="parTrans" cxnId="{6E56AA32-E422-4A6C-B4BF-80CB4E9D552C}">
      <dgm:prSet/>
      <dgm:spPr/>
      <dgm:t>
        <a:bodyPr/>
        <a:lstStyle/>
        <a:p>
          <a:endParaRPr lang="pt-BR"/>
        </a:p>
      </dgm:t>
    </dgm:pt>
    <dgm:pt modelId="{932B2DFF-4CF2-42C6-8B6F-6C9AAA3AC657}" type="sibTrans" cxnId="{6E56AA32-E422-4A6C-B4BF-80CB4E9D552C}">
      <dgm:prSet/>
      <dgm:spPr/>
      <dgm:t>
        <a:bodyPr/>
        <a:lstStyle/>
        <a:p>
          <a:endParaRPr lang="pt-BR"/>
        </a:p>
      </dgm:t>
    </dgm:pt>
    <dgm:pt modelId="{BA73FF1B-87E6-4952-A15A-9F8E41AD481A}">
      <dgm:prSet/>
      <dgm:spPr/>
      <dgm:t>
        <a:bodyPr/>
        <a:lstStyle/>
        <a:p>
          <a:r>
            <a:rPr lang="pt-BR" dirty="0"/>
            <a:t>CEI-MT</a:t>
          </a:r>
        </a:p>
      </dgm:t>
    </dgm:pt>
    <dgm:pt modelId="{C807D4AA-B497-47A3-A08F-5329F05EC817}" type="parTrans" cxnId="{D765CC64-2664-4E9A-8EFF-C4D4B58854A4}">
      <dgm:prSet/>
      <dgm:spPr/>
      <dgm:t>
        <a:bodyPr/>
        <a:lstStyle/>
        <a:p>
          <a:endParaRPr lang="pt-BR"/>
        </a:p>
      </dgm:t>
    </dgm:pt>
    <dgm:pt modelId="{AB0C6AC4-2358-4952-87F0-ED441F2F1EC1}" type="sibTrans" cxnId="{D765CC64-2664-4E9A-8EFF-C4D4B58854A4}">
      <dgm:prSet/>
      <dgm:spPr/>
      <dgm:t>
        <a:bodyPr/>
        <a:lstStyle/>
        <a:p>
          <a:endParaRPr lang="pt-BR"/>
        </a:p>
      </dgm:t>
    </dgm:pt>
    <dgm:pt modelId="{B9AFEF9B-4B9A-47B3-9EF4-3ACDF77AFE9E}" type="pres">
      <dgm:prSet presAssocID="{A5B1FE64-53D2-4F5A-9CA0-D01B83DB5F8C}" presName="cycle" presStyleCnt="0">
        <dgm:presLayoutVars>
          <dgm:dir/>
          <dgm:resizeHandles val="exact"/>
        </dgm:presLayoutVars>
      </dgm:prSet>
      <dgm:spPr/>
    </dgm:pt>
    <dgm:pt modelId="{AFDF2327-DFC6-447E-8E5E-7C491B0A44F8}" type="pres">
      <dgm:prSet presAssocID="{BADC0E2D-39CD-4070-9329-A60C02BBE1F2}" presName="node" presStyleLbl="node1" presStyleIdx="0" presStyleCnt="6">
        <dgm:presLayoutVars>
          <dgm:bulletEnabled val="1"/>
        </dgm:presLayoutVars>
      </dgm:prSet>
      <dgm:spPr/>
    </dgm:pt>
    <dgm:pt modelId="{79B5F4F2-2728-4C76-9113-550DF63E9BCE}" type="pres">
      <dgm:prSet presAssocID="{B43C6BAD-5EAC-4E05-AC03-3AD258810E46}" presName="sibTrans" presStyleLbl="sibTrans2D1" presStyleIdx="0" presStyleCnt="6"/>
      <dgm:spPr/>
    </dgm:pt>
    <dgm:pt modelId="{E186D04F-5A3B-4A01-AD46-6D3F1CBB7A96}" type="pres">
      <dgm:prSet presAssocID="{B43C6BAD-5EAC-4E05-AC03-3AD258810E46}" presName="connectorText" presStyleLbl="sibTrans2D1" presStyleIdx="0" presStyleCnt="6"/>
      <dgm:spPr/>
    </dgm:pt>
    <dgm:pt modelId="{0582B804-180D-4F20-AC57-6DD8F99D7D7E}" type="pres">
      <dgm:prSet presAssocID="{A43F5DC8-B591-473B-AB04-9BC3A1348AF7}" presName="node" presStyleLbl="node1" presStyleIdx="1" presStyleCnt="6">
        <dgm:presLayoutVars>
          <dgm:bulletEnabled val="1"/>
        </dgm:presLayoutVars>
      </dgm:prSet>
      <dgm:spPr/>
    </dgm:pt>
    <dgm:pt modelId="{9B4186F9-F0A2-4DBD-997E-1A64C82E82AA}" type="pres">
      <dgm:prSet presAssocID="{294A2DBA-BB2B-4933-B6A7-EF4909EFCD10}" presName="sibTrans" presStyleLbl="sibTrans2D1" presStyleIdx="1" presStyleCnt="6"/>
      <dgm:spPr/>
    </dgm:pt>
    <dgm:pt modelId="{48074D4A-856C-4A54-8B5E-019F8D2F63B2}" type="pres">
      <dgm:prSet presAssocID="{294A2DBA-BB2B-4933-B6A7-EF4909EFCD10}" presName="connectorText" presStyleLbl="sibTrans2D1" presStyleIdx="1" presStyleCnt="6"/>
      <dgm:spPr/>
    </dgm:pt>
    <dgm:pt modelId="{271044BE-7820-4F03-A95B-8D7316979BF6}" type="pres">
      <dgm:prSet presAssocID="{F5F3CCC9-AA8F-4A66-9DE9-4DE9386AF791}" presName="node" presStyleLbl="node1" presStyleIdx="2" presStyleCnt="6">
        <dgm:presLayoutVars>
          <dgm:bulletEnabled val="1"/>
        </dgm:presLayoutVars>
      </dgm:prSet>
      <dgm:spPr/>
    </dgm:pt>
    <dgm:pt modelId="{EB9BB04A-E74D-4A9D-BCF9-AD44381465B6}" type="pres">
      <dgm:prSet presAssocID="{865E9E33-1BDB-465B-90C0-BE9212513B95}" presName="sibTrans" presStyleLbl="sibTrans2D1" presStyleIdx="2" presStyleCnt="6"/>
      <dgm:spPr/>
    </dgm:pt>
    <dgm:pt modelId="{244FB270-B06E-494D-8C40-218E9D0DDFCB}" type="pres">
      <dgm:prSet presAssocID="{865E9E33-1BDB-465B-90C0-BE9212513B95}" presName="connectorText" presStyleLbl="sibTrans2D1" presStyleIdx="2" presStyleCnt="6"/>
      <dgm:spPr/>
    </dgm:pt>
    <dgm:pt modelId="{B1ECC84A-7C1D-4748-AB4E-F6BC76A124CC}" type="pres">
      <dgm:prSet presAssocID="{2F27E584-A46F-4CE1-A8AE-6C260FDC594A}" presName="node" presStyleLbl="node1" presStyleIdx="3" presStyleCnt="6">
        <dgm:presLayoutVars>
          <dgm:bulletEnabled val="1"/>
        </dgm:presLayoutVars>
      </dgm:prSet>
      <dgm:spPr/>
    </dgm:pt>
    <dgm:pt modelId="{BE915492-82A4-4292-9773-7936E55C8C36}" type="pres">
      <dgm:prSet presAssocID="{342321A1-87E5-4230-8C13-B0FE1093A4C9}" presName="sibTrans" presStyleLbl="sibTrans2D1" presStyleIdx="3" presStyleCnt="6"/>
      <dgm:spPr/>
    </dgm:pt>
    <dgm:pt modelId="{3C793BBE-8049-43ED-B936-76B48CCC1EA7}" type="pres">
      <dgm:prSet presAssocID="{342321A1-87E5-4230-8C13-B0FE1093A4C9}" presName="connectorText" presStyleLbl="sibTrans2D1" presStyleIdx="3" presStyleCnt="6"/>
      <dgm:spPr/>
    </dgm:pt>
    <dgm:pt modelId="{98281CD9-D289-4A04-9C0E-2126084C57EC}" type="pres">
      <dgm:prSet presAssocID="{CF657F7C-8305-4376-AAAD-7C3F135ABC2B}" presName="node" presStyleLbl="node1" presStyleIdx="4" presStyleCnt="6">
        <dgm:presLayoutVars>
          <dgm:bulletEnabled val="1"/>
        </dgm:presLayoutVars>
      </dgm:prSet>
      <dgm:spPr/>
    </dgm:pt>
    <dgm:pt modelId="{D0559BEF-FDCC-40D5-8547-9BF731D59142}" type="pres">
      <dgm:prSet presAssocID="{932B2DFF-4CF2-42C6-8B6F-6C9AAA3AC657}" presName="sibTrans" presStyleLbl="sibTrans2D1" presStyleIdx="4" presStyleCnt="6"/>
      <dgm:spPr/>
    </dgm:pt>
    <dgm:pt modelId="{E4FF7B56-9395-4D34-AEF6-F08436217CB6}" type="pres">
      <dgm:prSet presAssocID="{932B2DFF-4CF2-42C6-8B6F-6C9AAA3AC657}" presName="connectorText" presStyleLbl="sibTrans2D1" presStyleIdx="4" presStyleCnt="6"/>
      <dgm:spPr/>
    </dgm:pt>
    <dgm:pt modelId="{05FDE0D0-6A89-4B40-B359-92F6A9DE1BB3}" type="pres">
      <dgm:prSet presAssocID="{BA73FF1B-87E6-4952-A15A-9F8E41AD481A}" presName="node" presStyleLbl="node1" presStyleIdx="5" presStyleCnt="6">
        <dgm:presLayoutVars>
          <dgm:bulletEnabled val="1"/>
        </dgm:presLayoutVars>
      </dgm:prSet>
      <dgm:spPr/>
    </dgm:pt>
    <dgm:pt modelId="{6E41DFB7-4DBA-4847-8EE5-46B4052A7414}" type="pres">
      <dgm:prSet presAssocID="{AB0C6AC4-2358-4952-87F0-ED441F2F1EC1}" presName="sibTrans" presStyleLbl="sibTrans2D1" presStyleIdx="5" presStyleCnt="6"/>
      <dgm:spPr/>
    </dgm:pt>
    <dgm:pt modelId="{A984C3C2-FBED-4447-AF49-10D5CBCD7D60}" type="pres">
      <dgm:prSet presAssocID="{AB0C6AC4-2358-4952-87F0-ED441F2F1EC1}" presName="connectorText" presStyleLbl="sibTrans2D1" presStyleIdx="5" presStyleCnt="6"/>
      <dgm:spPr/>
    </dgm:pt>
  </dgm:ptLst>
  <dgm:cxnLst>
    <dgm:cxn modelId="{1B39AB02-7DD0-4701-89CE-0B394231B6F3}" type="presOf" srcId="{342321A1-87E5-4230-8C13-B0FE1093A4C9}" destId="{BE915492-82A4-4292-9773-7936E55C8C36}" srcOrd="0" destOrd="0" presId="urn:microsoft.com/office/officeart/2005/8/layout/cycle2"/>
    <dgm:cxn modelId="{3A09070B-B2D5-4E3D-A9D4-4922A6C0BD79}" srcId="{A5B1FE64-53D2-4F5A-9CA0-D01B83DB5F8C}" destId="{2F27E584-A46F-4CE1-A8AE-6C260FDC594A}" srcOrd="3" destOrd="0" parTransId="{0E7D105F-CEF7-4F72-8D76-B6789EA1B3D2}" sibTransId="{342321A1-87E5-4230-8C13-B0FE1093A4C9}"/>
    <dgm:cxn modelId="{5C3DF00D-0239-4856-BCD2-27B0B0041C7D}" type="presOf" srcId="{932B2DFF-4CF2-42C6-8B6F-6C9AAA3AC657}" destId="{E4FF7B56-9395-4D34-AEF6-F08436217CB6}" srcOrd="1" destOrd="0" presId="urn:microsoft.com/office/officeart/2005/8/layout/cycle2"/>
    <dgm:cxn modelId="{9043DD26-FDF8-44C5-B726-C976D57EFFFD}" type="presOf" srcId="{F5F3CCC9-AA8F-4A66-9DE9-4DE9386AF791}" destId="{271044BE-7820-4F03-A95B-8D7316979BF6}" srcOrd="0" destOrd="0" presId="urn:microsoft.com/office/officeart/2005/8/layout/cycle2"/>
    <dgm:cxn modelId="{B564B12F-F653-408A-97BF-F31925D610F9}" type="presOf" srcId="{294A2DBA-BB2B-4933-B6A7-EF4909EFCD10}" destId="{48074D4A-856C-4A54-8B5E-019F8D2F63B2}" srcOrd="1" destOrd="0" presId="urn:microsoft.com/office/officeart/2005/8/layout/cycle2"/>
    <dgm:cxn modelId="{89A1E431-1BB1-4DE1-9ABF-913CF69234A1}" type="presOf" srcId="{CF657F7C-8305-4376-AAAD-7C3F135ABC2B}" destId="{98281CD9-D289-4A04-9C0E-2126084C57EC}" srcOrd="0" destOrd="0" presId="urn:microsoft.com/office/officeart/2005/8/layout/cycle2"/>
    <dgm:cxn modelId="{6E56AA32-E422-4A6C-B4BF-80CB4E9D552C}" srcId="{A5B1FE64-53D2-4F5A-9CA0-D01B83DB5F8C}" destId="{CF657F7C-8305-4376-AAAD-7C3F135ABC2B}" srcOrd="4" destOrd="0" parTransId="{6558194E-4747-4084-A19F-DB33C76A5BAF}" sibTransId="{932B2DFF-4CF2-42C6-8B6F-6C9AAA3AC657}"/>
    <dgm:cxn modelId="{2F18FC37-DE69-4E74-B51B-35E2529EA097}" type="presOf" srcId="{2F27E584-A46F-4CE1-A8AE-6C260FDC594A}" destId="{B1ECC84A-7C1D-4748-AB4E-F6BC76A124CC}" srcOrd="0" destOrd="0" presId="urn:microsoft.com/office/officeart/2005/8/layout/cycle2"/>
    <dgm:cxn modelId="{C7701760-A2EE-450A-96B9-13AD844CBB05}" type="presOf" srcId="{B43C6BAD-5EAC-4E05-AC03-3AD258810E46}" destId="{E186D04F-5A3B-4A01-AD46-6D3F1CBB7A96}" srcOrd="1" destOrd="0" presId="urn:microsoft.com/office/officeart/2005/8/layout/cycle2"/>
    <dgm:cxn modelId="{5AC02864-F641-4C18-A85D-5D52771BC5E8}" type="presOf" srcId="{AB0C6AC4-2358-4952-87F0-ED441F2F1EC1}" destId="{6E41DFB7-4DBA-4847-8EE5-46B4052A7414}" srcOrd="0" destOrd="0" presId="urn:microsoft.com/office/officeart/2005/8/layout/cycle2"/>
    <dgm:cxn modelId="{D765CC64-2664-4E9A-8EFF-C4D4B58854A4}" srcId="{A5B1FE64-53D2-4F5A-9CA0-D01B83DB5F8C}" destId="{BA73FF1B-87E6-4952-A15A-9F8E41AD481A}" srcOrd="5" destOrd="0" parTransId="{C807D4AA-B497-47A3-A08F-5329F05EC817}" sibTransId="{AB0C6AC4-2358-4952-87F0-ED441F2F1EC1}"/>
    <dgm:cxn modelId="{EC297467-50F1-46CE-A0C5-F34101527E10}" srcId="{A5B1FE64-53D2-4F5A-9CA0-D01B83DB5F8C}" destId="{A43F5DC8-B591-473B-AB04-9BC3A1348AF7}" srcOrd="1" destOrd="0" parTransId="{D98C1F0D-8A6C-4883-B199-309507265A07}" sibTransId="{294A2DBA-BB2B-4933-B6A7-EF4909EFCD10}"/>
    <dgm:cxn modelId="{F44AED73-0D6B-42E5-89AA-E60E307F6575}" srcId="{A5B1FE64-53D2-4F5A-9CA0-D01B83DB5F8C}" destId="{F5F3CCC9-AA8F-4A66-9DE9-4DE9386AF791}" srcOrd="2" destOrd="0" parTransId="{4D3506CB-1B49-4463-B6FE-72DBA9146CEC}" sibTransId="{865E9E33-1BDB-465B-90C0-BE9212513B95}"/>
    <dgm:cxn modelId="{E29A7D77-311E-48DC-88F0-56644D13335A}" type="presOf" srcId="{A5B1FE64-53D2-4F5A-9CA0-D01B83DB5F8C}" destId="{B9AFEF9B-4B9A-47B3-9EF4-3ACDF77AFE9E}" srcOrd="0" destOrd="0" presId="urn:microsoft.com/office/officeart/2005/8/layout/cycle2"/>
    <dgm:cxn modelId="{35DE0F7E-51E1-416D-BB32-4F07E618563A}" type="presOf" srcId="{BA73FF1B-87E6-4952-A15A-9F8E41AD481A}" destId="{05FDE0D0-6A89-4B40-B359-92F6A9DE1BB3}" srcOrd="0" destOrd="0" presId="urn:microsoft.com/office/officeart/2005/8/layout/cycle2"/>
    <dgm:cxn modelId="{AFCA4982-379F-4D6F-894F-7504C1CF031E}" srcId="{A5B1FE64-53D2-4F5A-9CA0-D01B83DB5F8C}" destId="{BADC0E2D-39CD-4070-9329-A60C02BBE1F2}" srcOrd="0" destOrd="0" parTransId="{33BDE3BD-CD6E-40A6-AB0C-25566B2199C4}" sibTransId="{B43C6BAD-5EAC-4E05-AC03-3AD258810E46}"/>
    <dgm:cxn modelId="{7D71C384-A6D5-4134-BF7B-1A8173170A04}" type="presOf" srcId="{B43C6BAD-5EAC-4E05-AC03-3AD258810E46}" destId="{79B5F4F2-2728-4C76-9113-550DF63E9BCE}" srcOrd="0" destOrd="0" presId="urn:microsoft.com/office/officeart/2005/8/layout/cycle2"/>
    <dgm:cxn modelId="{42152387-5F74-47AE-9E07-1E88D2AF21CD}" type="presOf" srcId="{932B2DFF-4CF2-42C6-8B6F-6C9AAA3AC657}" destId="{D0559BEF-FDCC-40D5-8547-9BF731D59142}" srcOrd="0" destOrd="0" presId="urn:microsoft.com/office/officeart/2005/8/layout/cycle2"/>
    <dgm:cxn modelId="{5D77B79C-F043-43F2-A84E-43E87D1A8E04}" type="presOf" srcId="{865E9E33-1BDB-465B-90C0-BE9212513B95}" destId="{EB9BB04A-E74D-4A9D-BCF9-AD44381465B6}" srcOrd="0" destOrd="0" presId="urn:microsoft.com/office/officeart/2005/8/layout/cycle2"/>
    <dgm:cxn modelId="{E43C38A2-D6A9-44DD-9E02-7C2032D1FEEE}" type="presOf" srcId="{BADC0E2D-39CD-4070-9329-A60C02BBE1F2}" destId="{AFDF2327-DFC6-447E-8E5E-7C491B0A44F8}" srcOrd="0" destOrd="0" presId="urn:microsoft.com/office/officeart/2005/8/layout/cycle2"/>
    <dgm:cxn modelId="{A22C7DC3-6D41-48A4-A9E8-867AE1600F9F}" type="presOf" srcId="{A43F5DC8-B591-473B-AB04-9BC3A1348AF7}" destId="{0582B804-180D-4F20-AC57-6DD8F99D7D7E}" srcOrd="0" destOrd="0" presId="urn:microsoft.com/office/officeart/2005/8/layout/cycle2"/>
    <dgm:cxn modelId="{4FF59ECC-772B-4553-93A5-BE61C1EFE5C5}" type="presOf" srcId="{865E9E33-1BDB-465B-90C0-BE9212513B95}" destId="{244FB270-B06E-494D-8C40-218E9D0DDFCB}" srcOrd="1" destOrd="0" presId="urn:microsoft.com/office/officeart/2005/8/layout/cycle2"/>
    <dgm:cxn modelId="{C77036D7-55B4-48FF-8954-B0ACC75CCCC1}" type="presOf" srcId="{342321A1-87E5-4230-8C13-B0FE1093A4C9}" destId="{3C793BBE-8049-43ED-B936-76B48CCC1EA7}" srcOrd="1" destOrd="0" presId="urn:microsoft.com/office/officeart/2005/8/layout/cycle2"/>
    <dgm:cxn modelId="{D90FCED8-9A9C-4FD0-AA84-BACE72133DB8}" type="presOf" srcId="{AB0C6AC4-2358-4952-87F0-ED441F2F1EC1}" destId="{A984C3C2-FBED-4447-AF49-10D5CBCD7D60}" srcOrd="1" destOrd="0" presId="urn:microsoft.com/office/officeart/2005/8/layout/cycle2"/>
    <dgm:cxn modelId="{B13C6DFF-3952-4D4E-B549-A9BE5B3489C7}" type="presOf" srcId="{294A2DBA-BB2B-4933-B6A7-EF4909EFCD10}" destId="{9B4186F9-F0A2-4DBD-997E-1A64C82E82AA}" srcOrd="0" destOrd="0" presId="urn:microsoft.com/office/officeart/2005/8/layout/cycle2"/>
    <dgm:cxn modelId="{1C148461-FEE8-4B45-B51A-090EEC94DD07}" type="presParOf" srcId="{B9AFEF9B-4B9A-47B3-9EF4-3ACDF77AFE9E}" destId="{AFDF2327-DFC6-447E-8E5E-7C491B0A44F8}" srcOrd="0" destOrd="0" presId="urn:microsoft.com/office/officeart/2005/8/layout/cycle2"/>
    <dgm:cxn modelId="{30C53A82-45D7-40A6-AD1A-E5BAAA69F27C}" type="presParOf" srcId="{B9AFEF9B-4B9A-47B3-9EF4-3ACDF77AFE9E}" destId="{79B5F4F2-2728-4C76-9113-550DF63E9BCE}" srcOrd="1" destOrd="0" presId="urn:microsoft.com/office/officeart/2005/8/layout/cycle2"/>
    <dgm:cxn modelId="{D3E1FAC6-BC7D-44C8-9BBD-167EE9337114}" type="presParOf" srcId="{79B5F4F2-2728-4C76-9113-550DF63E9BCE}" destId="{E186D04F-5A3B-4A01-AD46-6D3F1CBB7A96}" srcOrd="0" destOrd="0" presId="urn:microsoft.com/office/officeart/2005/8/layout/cycle2"/>
    <dgm:cxn modelId="{E4CCA1FF-50BA-4366-8C28-28D9E4622C7F}" type="presParOf" srcId="{B9AFEF9B-4B9A-47B3-9EF4-3ACDF77AFE9E}" destId="{0582B804-180D-4F20-AC57-6DD8F99D7D7E}" srcOrd="2" destOrd="0" presId="urn:microsoft.com/office/officeart/2005/8/layout/cycle2"/>
    <dgm:cxn modelId="{865C50BB-D6C8-4259-9784-E4B46AB96BF2}" type="presParOf" srcId="{B9AFEF9B-4B9A-47B3-9EF4-3ACDF77AFE9E}" destId="{9B4186F9-F0A2-4DBD-997E-1A64C82E82AA}" srcOrd="3" destOrd="0" presId="urn:microsoft.com/office/officeart/2005/8/layout/cycle2"/>
    <dgm:cxn modelId="{AAE8A667-3C50-410C-919E-DB9526B494FE}" type="presParOf" srcId="{9B4186F9-F0A2-4DBD-997E-1A64C82E82AA}" destId="{48074D4A-856C-4A54-8B5E-019F8D2F63B2}" srcOrd="0" destOrd="0" presId="urn:microsoft.com/office/officeart/2005/8/layout/cycle2"/>
    <dgm:cxn modelId="{DEA8E14D-5CFF-4162-9756-BEEDDE792ABE}" type="presParOf" srcId="{B9AFEF9B-4B9A-47B3-9EF4-3ACDF77AFE9E}" destId="{271044BE-7820-4F03-A95B-8D7316979BF6}" srcOrd="4" destOrd="0" presId="urn:microsoft.com/office/officeart/2005/8/layout/cycle2"/>
    <dgm:cxn modelId="{4A415BAD-5F44-45DA-BE5A-9E05B20AF568}" type="presParOf" srcId="{B9AFEF9B-4B9A-47B3-9EF4-3ACDF77AFE9E}" destId="{EB9BB04A-E74D-4A9D-BCF9-AD44381465B6}" srcOrd="5" destOrd="0" presId="urn:microsoft.com/office/officeart/2005/8/layout/cycle2"/>
    <dgm:cxn modelId="{7E19716B-5C8B-46F3-9C76-623AB8E1AD10}" type="presParOf" srcId="{EB9BB04A-E74D-4A9D-BCF9-AD44381465B6}" destId="{244FB270-B06E-494D-8C40-218E9D0DDFCB}" srcOrd="0" destOrd="0" presId="urn:microsoft.com/office/officeart/2005/8/layout/cycle2"/>
    <dgm:cxn modelId="{55DD2065-BAA0-47CF-9119-A818503C981E}" type="presParOf" srcId="{B9AFEF9B-4B9A-47B3-9EF4-3ACDF77AFE9E}" destId="{B1ECC84A-7C1D-4748-AB4E-F6BC76A124CC}" srcOrd="6" destOrd="0" presId="urn:microsoft.com/office/officeart/2005/8/layout/cycle2"/>
    <dgm:cxn modelId="{AD1B82AD-E618-445A-AE75-9AC49BFFCF8D}" type="presParOf" srcId="{B9AFEF9B-4B9A-47B3-9EF4-3ACDF77AFE9E}" destId="{BE915492-82A4-4292-9773-7936E55C8C36}" srcOrd="7" destOrd="0" presId="urn:microsoft.com/office/officeart/2005/8/layout/cycle2"/>
    <dgm:cxn modelId="{6502D2E0-9AFC-441B-931F-2E8013757A9E}" type="presParOf" srcId="{BE915492-82A4-4292-9773-7936E55C8C36}" destId="{3C793BBE-8049-43ED-B936-76B48CCC1EA7}" srcOrd="0" destOrd="0" presId="urn:microsoft.com/office/officeart/2005/8/layout/cycle2"/>
    <dgm:cxn modelId="{DBFA138B-3D0E-4C05-B7D5-A2430B25B7FC}" type="presParOf" srcId="{B9AFEF9B-4B9A-47B3-9EF4-3ACDF77AFE9E}" destId="{98281CD9-D289-4A04-9C0E-2126084C57EC}" srcOrd="8" destOrd="0" presId="urn:microsoft.com/office/officeart/2005/8/layout/cycle2"/>
    <dgm:cxn modelId="{1F005AA4-FEB2-4483-9F6E-B64F7996D3D1}" type="presParOf" srcId="{B9AFEF9B-4B9A-47B3-9EF4-3ACDF77AFE9E}" destId="{D0559BEF-FDCC-40D5-8547-9BF731D59142}" srcOrd="9" destOrd="0" presId="urn:microsoft.com/office/officeart/2005/8/layout/cycle2"/>
    <dgm:cxn modelId="{1BDA0DDD-5AA8-4608-B4A5-2EA594E673AE}" type="presParOf" srcId="{D0559BEF-FDCC-40D5-8547-9BF731D59142}" destId="{E4FF7B56-9395-4D34-AEF6-F08436217CB6}" srcOrd="0" destOrd="0" presId="urn:microsoft.com/office/officeart/2005/8/layout/cycle2"/>
    <dgm:cxn modelId="{AB8A4407-9BA1-427B-AF8C-D58CCB45DEE4}" type="presParOf" srcId="{B9AFEF9B-4B9A-47B3-9EF4-3ACDF77AFE9E}" destId="{05FDE0D0-6A89-4B40-B359-92F6A9DE1BB3}" srcOrd="10" destOrd="0" presId="urn:microsoft.com/office/officeart/2005/8/layout/cycle2"/>
    <dgm:cxn modelId="{EFC9A777-6FC8-44B9-99B5-DF09BDE7EDC9}" type="presParOf" srcId="{B9AFEF9B-4B9A-47B3-9EF4-3ACDF77AFE9E}" destId="{6E41DFB7-4DBA-4847-8EE5-46B4052A7414}" srcOrd="11" destOrd="0" presId="urn:microsoft.com/office/officeart/2005/8/layout/cycle2"/>
    <dgm:cxn modelId="{61B084B3-B32A-461D-A7EC-7B66F14DAC42}" type="presParOf" srcId="{6E41DFB7-4DBA-4847-8EE5-46B4052A7414}" destId="{A984C3C2-FBED-4447-AF49-10D5CBCD7D60}" srcOrd="0" destOrd="0" presId="urn:microsoft.com/office/officeart/2005/8/layout/cycle2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BCE42C5-0CC2-4D89-AAA4-7705A0D0CEA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4384B91-3F8D-47E5-9F83-A0E4CF77469D}">
      <dgm:prSet phldrT="[Texto]" custT="1"/>
      <dgm:spPr/>
      <dgm:t>
        <a:bodyPr/>
        <a:lstStyle/>
        <a:p>
          <a:r>
            <a:rPr lang="pt-BR" sz="1600" b="1" i="1" dirty="0">
              <a:solidFill>
                <a:schemeClr val="tx1"/>
              </a:solidFill>
            </a:rPr>
            <a:t>Especialidades que utilizam o serviço</a:t>
          </a:r>
          <a:endParaRPr lang="pt-BR" sz="1600" b="1" i="1" dirty="0">
            <a:solidFill>
              <a:schemeClr val="accent1"/>
            </a:solidFill>
          </a:endParaRPr>
        </a:p>
      </dgm:t>
    </dgm:pt>
    <dgm:pt modelId="{6BAB65A5-3667-4ED0-B445-E5E78D016A04}" type="parTrans" cxnId="{C3B240B9-679A-4C9D-ABF5-2636DED52D8B}">
      <dgm:prSet/>
      <dgm:spPr/>
      <dgm:t>
        <a:bodyPr/>
        <a:lstStyle/>
        <a:p>
          <a:endParaRPr lang="pt-BR"/>
        </a:p>
      </dgm:t>
    </dgm:pt>
    <dgm:pt modelId="{F05A841B-22BC-4829-8601-A9D63FD35C23}" type="sibTrans" cxnId="{C3B240B9-679A-4C9D-ABF5-2636DED52D8B}">
      <dgm:prSet/>
      <dgm:spPr/>
      <dgm:t>
        <a:bodyPr/>
        <a:lstStyle/>
        <a:p>
          <a:endParaRPr lang="pt-BR"/>
        </a:p>
      </dgm:t>
    </dgm:pt>
    <dgm:pt modelId="{8E2DFDC8-5919-4A90-9127-C5987CF55A2E}">
      <dgm:prSet phldrT="[Texto]" custT="1"/>
      <dgm:spPr/>
      <dgm:t>
        <a:bodyPr/>
        <a:lstStyle/>
        <a:p>
          <a:r>
            <a:rPr lang="pt-BR" sz="2000" dirty="0"/>
            <a:t>        Registro de Imóveis</a:t>
          </a:r>
        </a:p>
      </dgm:t>
    </dgm:pt>
    <dgm:pt modelId="{9A2D939D-A08C-4E08-9241-334BAAA84667}" type="parTrans" cxnId="{5FB529CE-F252-456A-98FD-EC57035C2BC0}">
      <dgm:prSet/>
      <dgm:spPr/>
      <dgm:t>
        <a:bodyPr/>
        <a:lstStyle/>
        <a:p>
          <a:endParaRPr lang="pt-BR"/>
        </a:p>
      </dgm:t>
    </dgm:pt>
    <dgm:pt modelId="{9A838D56-9791-4F35-B274-326549813617}" type="sibTrans" cxnId="{5FB529CE-F252-456A-98FD-EC57035C2BC0}">
      <dgm:prSet/>
      <dgm:spPr/>
      <dgm:t>
        <a:bodyPr/>
        <a:lstStyle/>
        <a:p>
          <a:endParaRPr lang="pt-BR"/>
        </a:p>
      </dgm:t>
    </dgm:pt>
    <dgm:pt modelId="{8A7D349D-5AC9-4994-ABE5-30C6F44FD02B}">
      <dgm:prSet phldrT="[Texto]" custT="1"/>
      <dgm:spPr/>
      <dgm:t>
        <a:bodyPr/>
        <a:lstStyle/>
        <a:p>
          <a:r>
            <a:rPr lang="pt-BR" sz="2000" dirty="0"/>
            <a:t>        Títulos e Documentos</a:t>
          </a:r>
        </a:p>
      </dgm:t>
    </dgm:pt>
    <dgm:pt modelId="{66469657-C980-40DA-A0FD-4AB8C266B4AC}" type="parTrans" cxnId="{150BAE7E-5DCF-48EF-BBF4-617C692D0E26}">
      <dgm:prSet/>
      <dgm:spPr/>
      <dgm:t>
        <a:bodyPr/>
        <a:lstStyle/>
        <a:p>
          <a:endParaRPr lang="pt-BR"/>
        </a:p>
      </dgm:t>
    </dgm:pt>
    <dgm:pt modelId="{C0B165EF-F750-4F9B-A037-5C7CD1E0C694}" type="sibTrans" cxnId="{150BAE7E-5DCF-48EF-BBF4-617C692D0E26}">
      <dgm:prSet/>
      <dgm:spPr/>
      <dgm:t>
        <a:bodyPr/>
        <a:lstStyle/>
        <a:p>
          <a:endParaRPr lang="pt-BR"/>
        </a:p>
      </dgm:t>
    </dgm:pt>
    <dgm:pt modelId="{1004FEA0-85A9-4295-AE47-ABEB30DDAA85}">
      <dgm:prSet phldrT="[Texto]" custT="1"/>
      <dgm:spPr/>
      <dgm:t>
        <a:bodyPr/>
        <a:lstStyle/>
        <a:p>
          <a:r>
            <a:rPr lang="pt-BR" sz="2000" dirty="0"/>
            <a:t>        Registro Civil</a:t>
          </a:r>
        </a:p>
      </dgm:t>
    </dgm:pt>
    <dgm:pt modelId="{1961F158-E4ED-41F4-BFA6-82516AA9EE78}" type="parTrans" cxnId="{A7F34026-1BC2-4104-8112-25AAB67F5505}">
      <dgm:prSet/>
      <dgm:spPr/>
      <dgm:t>
        <a:bodyPr/>
        <a:lstStyle/>
        <a:p>
          <a:endParaRPr lang="pt-BR"/>
        </a:p>
      </dgm:t>
    </dgm:pt>
    <dgm:pt modelId="{7BCDDA87-A0FB-4A4E-801D-855E8BED430F}" type="sibTrans" cxnId="{A7F34026-1BC2-4104-8112-25AAB67F5505}">
      <dgm:prSet/>
      <dgm:spPr/>
      <dgm:t>
        <a:bodyPr/>
        <a:lstStyle/>
        <a:p>
          <a:endParaRPr lang="pt-BR"/>
        </a:p>
      </dgm:t>
    </dgm:pt>
    <dgm:pt modelId="{B525EA5A-46C3-44F7-B2CC-95A1533E92F0}">
      <dgm:prSet phldrT="[Texto]" custT="1"/>
      <dgm:spPr/>
      <dgm:t>
        <a:bodyPr/>
        <a:lstStyle/>
        <a:p>
          <a:r>
            <a:rPr lang="pt-BR" sz="2000" dirty="0"/>
            <a:t>        Tabelionato de Notas</a:t>
          </a:r>
        </a:p>
      </dgm:t>
    </dgm:pt>
    <dgm:pt modelId="{54D66E08-4856-4ED3-8A3F-12BB710488FC}" type="parTrans" cxnId="{567D97DA-156B-4B9A-A145-637AFD254C22}">
      <dgm:prSet/>
      <dgm:spPr/>
      <dgm:t>
        <a:bodyPr/>
        <a:lstStyle/>
        <a:p>
          <a:endParaRPr lang="pt-BR"/>
        </a:p>
      </dgm:t>
    </dgm:pt>
    <dgm:pt modelId="{76F7FD9B-6762-4A77-85A4-E120C9662F7C}" type="sibTrans" cxnId="{567D97DA-156B-4B9A-A145-637AFD254C22}">
      <dgm:prSet/>
      <dgm:spPr/>
      <dgm:t>
        <a:bodyPr/>
        <a:lstStyle/>
        <a:p>
          <a:endParaRPr lang="pt-BR"/>
        </a:p>
      </dgm:t>
    </dgm:pt>
    <dgm:pt modelId="{77B03600-91AE-4AE3-A4AE-994237E7E3EF}">
      <dgm:prSet phldrT="[Texto]" custT="1"/>
      <dgm:spPr/>
      <dgm:t>
        <a:bodyPr/>
        <a:lstStyle/>
        <a:p>
          <a:r>
            <a:rPr lang="pt-BR" sz="2000" dirty="0"/>
            <a:t>        Protesto</a:t>
          </a:r>
        </a:p>
        <a:p>
          <a:endParaRPr lang="pt-BR" sz="2000" dirty="0"/>
        </a:p>
      </dgm:t>
    </dgm:pt>
    <dgm:pt modelId="{7211CC1E-4F52-4E7C-86E0-18C34B5001C5}" type="parTrans" cxnId="{140AB343-838C-490E-A29D-58B36C63A235}">
      <dgm:prSet/>
      <dgm:spPr/>
      <dgm:t>
        <a:bodyPr/>
        <a:lstStyle/>
        <a:p>
          <a:endParaRPr lang="pt-BR"/>
        </a:p>
      </dgm:t>
    </dgm:pt>
    <dgm:pt modelId="{36B2EAC5-88BE-4B34-B501-421414142EBA}" type="sibTrans" cxnId="{140AB343-838C-490E-A29D-58B36C63A235}">
      <dgm:prSet/>
      <dgm:spPr/>
      <dgm:t>
        <a:bodyPr/>
        <a:lstStyle/>
        <a:p>
          <a:endParaRPr lang="pt-BR"/>
        </a:p>
      </dgm:t>
    </dgm:pt>
    <dgm:pt modelId="{2C3E6114-E39A-410C-92FD-E78D02C7C7DF}">
      <dgm:prSet phldrT="[Texto]" custT="1"/>
      <dgm:spPr/>
      <dgm:t>
        <a:bodyPr/>
        <a:lstStyle/>
        <a:p>
          <a:r>
            <a:rPr lang="pt-BR" sz="2000" dirty="0"/>
            <a:t>        Pessoa Jurídica</a:t>
          </a:r>
        </a:p>
      </dgm:t>
    </dgm:pt>
    <dgm:pt modelId="{7D9E227D-297F-4234-AF05-B1E63B13351F}" type="parTrans" cxnId="{223ABD53-606F-4AE9-82DB-F9D57379ECC9}">
      <dgm:prSet/>
      <dgm:spPr/>
      <dgm:t>
        <a:bodyPr/>
        <a:lstStyle/>
        <a:p>
          <a:endParaRPr lang="pt-BR"/>
        </a:p>
      </dgm:t>
    </dgm:pt>
    <dgm:pt modelId="{7285B5B2-7777-449E-9F21-05CE23B592C5}" type="sibTrans" cxnId="{223ABD53-606F-4AE9-82DB-F9D57379ECC9}">
      <dgm:prSet/>
      <dgm:spPr/>
      <dgm:t>
        <a:bodyPr/>
        <a:lstStyle/>
        <a:p>
          <a:endParaRPr lang="pt-BR"/>
        </a:p>
      </dgm:t>
    </dgm:pt>
    <dgm:pt modelId="{A4656F68-F49F-473F-A212-4C321E81BDA9}" type="pres">
      <dgm:prSet presAssocID="{8BCE42C5-0CC2-4D89-AAA4-7705A0D0CEAE}" presName="vert0" presStyleCnt="0">
        <dgm:presLayoutVars>
          <dgm:dir/>
          <dgm:animOne val="branch"/>
          <dgm:animLvl val="lvl"/>
        </dgm:presLayoutVars>
      </dgm:prSet>
      <dgm:spPr/>
    </dgm:pt>
    <dgm:pt modelId="{9843F52B-998C-4D5A-B476-41DE2A380A7E}" type="pres">
      <dgm:prSet presAssocID="{64384B91-3F8D-47E5-9F83-A0E4CF77469D}" presName="thickLine" presStyleLbl="alignNode1" presStyleIdx="0" presStyleCnt="7"/>
      <dgm:spPr/>
    </dgm:pt>
    <dgm:pt modelId="{1D986446-E5F9-47BC-BAE8-357F22776E73}" type="pres">
      <dgm:prSet presAssocID="{64384B91-3F8D-47E5-9F83-A0E4CF77469D}" presName="horz1" presStyleCnt="0"/>
      <dgm:spPr/>
    </dgm:pt>
    <dgm:pt modelId="{2B674BBC-C5F5-45C9-8E30-59A958605C5D}" type="pres">
      <dgm:prSet presAssocID="{64384B91-3F8D-47E5-9F83-A0E4CF77469D}" presName="tx1" presStyleLbl="revTx" presStyleIdx="0" presStyleCnt="7"/>
      <dgm:spPr/>
    </dgm:pt>
    <dgm:pt modelId="{F1A98DB3-E652-4CF8-8174-79FFF2EF6AB5}" type="pres">
      <dgm:prSet presAssocID="{64384B91-3F8D-47E5-9F83-A0E4CF77469D}" presName="vert1" presStyleCnt="0"/>
      <dgm:spPr/>
    </dgm:pt>
    <dgm:pt modelId="{796D02D4-9632-4589-8A24-97DE96B85895}" type="pres">
      <dgm:prSet presAssocID="{8E2DFDC8-5919-4A90-9127-C5987CF55A2E}" presName="thickLine" presStyleLbl="alignNode1" presStyleIdx="1" presStyleCnt="7"/>
      <dgm:spPr/>
    </dgm:pt>
    <dgm:pt modelId="{4652D3F3-1326-4966-8DFE-5B745B19F274}" type="pres">
      <dgm:prSet presAssocID="{8E2DFDC8-5919-4A90-9127-C5987CF55A2E}" presName="horz1" presStyleCnt="0"/>
      <dgm:spPr/>
    </dgm:pt>
    <dgm:pt modelId="{EEEE08AA-4C91-4197-BDF8-81B6FD9F0D6D}" type="pres">
      <dgm:prSet presAssocID="{8E2DFDC8-5919-4A90-9127-C5987CF55A2E}" presName="tx1" presStyleLbl="revTx" presStyleIdx="1" presStyleCnt="7" custLinFactNeighborX="-1022" custLinFactNeighborY="9935"/>
      <dgm:spPr/>
    </dgm:pt>
    <dgm:pt modelId="{92E4BCFA-FB04-4B09-A7A0-76286A497E2F}" type="pres">
      <dgm:prSet presAssocID="{8E2DFDC8-5919-4A90-9127-C5987CF55A2E}" presName="vert1" presStyleCnt="0"/>
      <dgm:spPr/>
    </dgm:pt>
    <dgm:pt modelId="{948FF4E3-9517-4328-8104-C0FCE0056774}" type="pres">
      <dgm:prSet presAssocID="{8A7D349D-5AC9-4994-ABE5-30C6F44FD02B}" presName="thickLine" presStyleLbl="alignNode1" presStyleIdx="2" presStyleCnt="7"/>
      <dgm:spPr/>
    </dgm:pt>
    <dgm:pt modelId="{FB3217D9-2155-45B0-9540-7A47C8426C3D}" type="pres">
      <dgm:prSet presAssocID="{8A7D349D-5AC9-4994-ABE5-30C6F44FD02B}" presName="horz1" presStyleCnt="0"/>
      <dgm:spPr/>
    </dgm:pt>
    <dgm:pt modelId="{7C835209-0175-4458-9D61-F587A217F439}" type="pres">
      <dgm:prSet presAssocID="{8A7D349D-5AC9-4994-ABE5-30C6F44FD02B}" presName="tx1" presStyleLbl="revTx" presStyleIdx="2" presStyleCnt="7"/>
      <dgm:spPr/>
    </dgm:pt>
    <dgm:pt modelId="{53766DBF-2FA5-4DB6-A3C7-11E0444DB49B}" type="pres">
      <dgm:prSet presAssocID="{8A7D349D-5AC9-4994-ABE5-30C6F44FD02B}" presName="vert1" presStyleCnt="0"/>
      <dgm:spPr/>
    </dgm:pt>
    <dgm:pt modelId="{D4675BE9-F63D-4899-BD6B-6D84707332AF}" type="pres">
      <dgm:prSet presAssocID="{1004FEA0-85A9-4295-AE47-ABEB30DDAA85}" presName="thickLine" presStyleLbl="alignNode1" presStyleIdx="3" presStyleCnt="7"/>
      <dgm:spPr/>
    </dgm:pt>
    <dgm:pt modelId="{4AB23613-DF1E-4B04-956F-2AC71127FEB3}" type="pres">
      <dgm:prSet presAssocID="{1004FEA0-85A9-4295-AE47-ABEB30DDAA85}" presName="horz1" presStyleCnt="0"/>
      <dgm:spPr/>
    </dgm:pt>
    <dgm:pt modelId="{F2C9629F-9BF8-4008-AF68-AAB156B2276E}" type="pres">
      <dgm:prSet presAssocID="{1004FEA0-85A9-4295-AE47-ABEB30DDAA85}" presName="tx1" presStyleLbl="revTx" presStyleIdx="3" presStyleCnt="7"/>
      <dgm:spPr/>
    </dgm:pt>
    <dgm:pt modelId="{4BFEA68C-7514-473F-8D3D-35C6F7CECD2D}" type="pres">
      <dgm:prSet presAssocID="{1004FEA0-85A9-4295-AE47-ABEB30DDAA85}" presName="vert1" presStyleCnt="0"/>
      <dgm:spPr/>
    </dgm:pt>
    <dgm:pt modelId="{9B6034A6-08DA-4CD6-86D1-9FC15512B2F3}" type="pres">
      <dgm:prSet presAssocID="{B525EA5A-46C3-44F7-B2CC-95A1533E92F0}" presName="thickLine" presStyleLbl="alignNode1" presStyleIdx="4" presStyleCnt="7"/>
      <dgm:spPr/>
    </dgm:pt>
    <dgm:pt modelId="{B28ED009-6231-431A-9512-7FCB25CFC6E4}" type="pres">
      <dgm:prSet presAssocID="{B525EA5A-46C3-44F7-B2CC-95A1533E92F0}" presName="horz1" presStyleCnt="0"/>
      <dgm:spPr/>
    </dgm:pt>
    <dgm:pt modelId="{2898EEE5-D45F-4B54-B870-A919CDDA1872}" type="pres">
      <dgm:prSet presAssocID="{B525EA5A-46C3-44F7-B2CC-95A1533E92F0}" presName="tx1" presStyleLbl="revTx" presStyleIdx="4" presStyleCnt="7"/>
      <dgm:spPr/>
    </dgm:pt>
    <dgm:pt modelId="{0E532F94-12EE-4975-BFEB-9355293DE7DD}" type="pres">
      <dgm:prSet presAssocID="{B525EA5A-46C3-44F7-B2CC-95A1533E92F0}" presName="vert1" presStyleCnt="0"/>
      <dgm:spPr/>
    </dgm:pt>
    <dgm:pt modelId="{420405BF-71B4-4CCF-92F6-7B46B15DE8C1}" type="pres">
      <dgm:prSet presAssocID="{2C3E6114-E39A-410C-92FD-E78D02C7C7DF}" presName="thickLine" presStyleLbl="alignNode1" presStyleIdx="5" presStyleCnt="7"/>
      <dgm:spPr/>
    </dgm:pt>
    <dgm:pt modelId="{8DF16EA3-4D38-4769-9825-006FC09165E4}" type="pres">
      <dgm:prSet presAssocID="{2C3E6114-E39A-410C-92FD-E78D02C7C7DF}" presName="horz1" presStyleCnt="0"/>
      <dgm:spPr/>
    </dgm:pt>
    <dgm:pt modelId="{C88E941B-3C10-41EC-8673-0B4FC58F63D4}" type="pres">
      <dgm:prSet presAssocID="{2C3E6114-E39A-410C-92FD-E78D02C7C7DF}" presName="tx1" presStyleLbl="revTx" presStyleIdx="5" presStyleCnt="7"/>
      <dgm:spPr/>
    </dgm:pt>
    <dgm:pt modelId="{1B6962DF-1599-4526-9A6F-7C40DB812DE6}" type="pres">
      <dgm:prSet presAssocID="{2C3E6114-E39A-410C-92FD-E78D02C7C7DF}" presName="vert1" presStyleCnt="0"/>
      <dgm:spPr/>
    </dgm:pt>
    <dgm:pt modelId="{31B03F6E-C4D3-421B-BCB7-4B2482F4B1FF}" type="pres">
      <dgm:prSet presAssocID="{77B03600-91AE-4AE3-A4AE-994237E7E3EF}" presName="thickLine" presStyleLbl="alignNode1" presStyleIdx="6" presStyleCnt="7"/>
      <dgm:spPr/>
    </dgm:pt>
    <dgm:pt modelId="{6C51EB43-8D51-4146-9AB5-72C2716BD538}" type="pres">
      <dgm:prSet presAssocID="{77B03600-91AE-4AE3-A4AE-994237E7E3EF}" presName="horz1" presStyleCnt="0"/>
      <dgm:spPr/>
    </dgm:pt>
    <dgm:pt modelId="{68355274-A518-45B6-9E17-4D0CB61A8DCD}" type="pres">
      <dgm:prSet presAssocID="{77B03600-91AE-4AE3-A4AE-994237E7E3EF}" presName="tx1" presStyleLbl="revTx" presStyleIdx="6" presStyleCnt="7"/>
      <dgm:spPr/>
    </dgm:pt>
    <dgm:pt modelId="{682335D9-3C69-4B4D-9D83-8CB136566947}" type="pres">
      <dgm:prSet presAssocID="{77B03600-91AE-4AE3-A4AE-994237E7E3EF}" presName="vert1" presStyleCnt="0"/>
      <dgm:spPr/>
    </dgm:pt>
  </dgm:ptLst>
  <dgm:cxnLst>
    <dgm:cxn modelId="{C2892021-CE90-4F45-8509-97BF7030D0D7}" type="presOf" srcId="{B525EA5A-46C3-44F7-B2CC-95A1533E92F0}" destId="{2898EEE5-D45F-4B54-B870-A919CDDA1872}" srcOrd="0" destOrd="0" presId="urn:microsoft.com/office/officeart/2008/layout/LinedList"/>
    <dgm:cxn modelId="{A7F34026-1BC2-4104-8112-25AAB67F5505}" srcId="{8BCE42C5-0CC2-4D89-AAA4-7705A0D0CEAE}" destId="{1004FEA0-85A9-4295-AE47-ABEB30DDAA85}" srcOrd="3" destOrd="0" parTransId="{1961F158-E4ED-41F4-BFA6-82516AA9EE78}" sibTransId="{7BCDDA87-A0FB-4A4E-801D-855E8BED430F}"/>
    <dgm:cxn modelId="{59255029-60FC-4980-878E-C05DC076C97D}" type="presOf" srcId="{8A7D349D-5AC9-4994-ABE5-30C6F44FD02B}" destId="{7C835209-0175-4458-9D61-F587A217F439}" srcOrd="0" destOrd="0" presId="urn:microsoft.com/office/officeart/2008/layout/LinedList"/>
    <dgm:cxn modelId="{8AD8D55B-0A52-47E2-B979-6613D7F4D81D}" type="presOf" srcId="{8E2DFDC8-5919-4A90-9127-C5987CF55A2E}" destId="{EEEE08AA-4C91-4197-BDF8-81B6FD9F0D6D}" srcOrd="0" destOrd="0" presId="urn:microsoft.com/office/officeart/2008/layout/LinedList"/>
    <dgm:cxn modelId="{84C24563-51F8-4584-A993-83FDBF8AA772}" type="presOf" srcId="{77B03600-91AE-4AE3-A4AE-994237E7E3EF}" destId="{68355274-A518-45B6-9E17-4D0CB61A8DCD}" srcOrd="0" destOrd="0" presId="urn:microsoft.com/office/officeart/2008/layout/LinedList"/>
    <dgm:cxn modelId="{140AB343-838C-490E-A29D-58B36C63A235}" srcId="{8BCE42C5-0CC2-4D89-AAA4-7705A0D0CEAE}" destId="{77B03600-91AE-4AE3-A4AE-994237E7E3EF}" srcOrd="6" destOrd="0" parTransId="{7211CC1E-4F52-4E7C-86E0-18C34B5001C5}" sibTransId="{36B2EAC5-88BE-4B34-B501-421414142EBA}"/>
    <dgm:cxn modelId="{585FF34B-257A-497C-84AF-8C1AD7BEB1C8}" type="presOf" srcId="{1004FEA0-85A9-4295-AE47-ABEB30DDAA85}" destId="{F2C9629F-9BF8-4008-AF68-AAB156B2276E}" srcOrd="0" destOrd="0" presId="urn:microsoft.com/office/officeart/2008/layout/LinedList"/>
    <dgm:cxn modelId="{223ABD53-606F-4AE9-82DB-F9D57379ECC9}" srcId="{8BCE42C5-0CC2-4D89-AAA4-7705A0D0CEAE}" destId="{2C3E6114-E39A-410C-92FD-E78D02C7C7DF}" srcOrd="5" destOrd="0" parTransId="{7D9E227D-297F-4234-AF05-B1E63B13351F}" sibTransId="{7285B5B2-7777-449E-9F21-05CE23B592C5}"/>
    <dgm:cxn modelId="{150BAE7E-5DCF-48EF-BBF4-617C692D0E26}" srcId="{8BCE42C5-0CC2-4D89-AAA4-7705A0D0CEAE}" destId="{8A7D349D-5AC9-4994-ABE5-30C6F44FD02B}" srcOrd="2" destOrd="0" parTransId="{66469657-C980-40DA-A0FD-4AB8C266B4AC}" sibTransId="{C0B165EF-F750-4F9B-A037-5C7CD1E0C694}"/>
    <dgm:cxn modelId="{C3B240B9-679A-4C9D-ABF5-2636DED52D8B}" srcId="{8BCE42C5-0CC2-4D89-AAA4-7705A0D0CEAE}" destId="{64384B91-3F8D-47E5-9F83-A0E4CF77469D}" srcOrd="0" destOrd="0" parTransId="{6BAB65A5-3667-4ED0-B445-E5E78D016A04}" sibTransId="{F05A841B-22BC-4829-8601-A9D63FD35C23}"/>
    <dgm:cxn modelId="{F6DA33CD-C56B-49DF-BEFD-682ED00F9837}" type="presOf" srcId="{2C3E6114-E39A-410C-92FD-E78D02C7C7DF}" destId="{C88E941B-3C10-41EC-8673-0B4FC58F63D4}" srcOrd="0" destOrd="0" presId="urn:microsoft.com/office/officeart/2008/layout/LinedList"/>
    <dgm:cxn modelId="{5FB529CE-F252-456A-98FD-EC57035C2BC0}" srcId="{8BCE42C5-0CC2-4D89-AAA4-7705A0D0CEAE}" destId="{8E2DFDC8-5919-4A90-9127-C5987CF55A2E}" srcOrd="1" destOrd="0" parTransId="{9A2D939D-A08C-4E08-9241-334BAAA84667}" sibTransId="{9A838D56-9791-4F35-B274-326549813617}"/>
    <dgm:cxn modelId="{567D97DA-156B-4B9A-A145-637AFD254C22}" srcId="{8BCE42C5-0CC2-4D89-AAA4-7705A0D0CEAE}" destId="{B525EA5A-46C3-44F7-B2CC-95A1533E92F0}" srcOrd="4" destOrd="0" parTransId="{54D66E08-4856-4ED3-8A3F-12BB710488FC}" sibTransId="{76F7FD9B-6762-4A77-85A4-E120C9662F7C}"/>
    <dgm:cxn modelId="{9AAEA9E9-865D-4152-828D-CE3B72BD6D3F}" type="presOf" srcId="{8BCE42C5-0CC2-4D89-AAA4-7705A0D0CEAE}" destId="{A4656F68-F49F-473F-A212-4C321E81BDA9}" srcOrd="0" destOrd="0" presId="urn:microsoft.com/office/officeart/2008/layout/LinedList"/>
    <dgm:cxn modelId="{B9E1A4FE-594B-40C0-B61E-83D78C859922}" type="presOf" srcId="{64384B91-3F8D-47E5-9F83-A0E4CF77469D}" destId="{2B674BBC-C5F5-45C9-8E30-59A958605C5D}" srcOrd="0" destOrd="0" presId="urn:microsoft.com/office/officeart/2008/layout/LinedList"/>
    <dgm:cxn modelId="{7D64F94B-8192-454E-8D02-1BDE8BB5CFD1}" type="presParOf" srcId="{A4656F68-F49F-473F-A212-4C321E81BDA9}" destId="{9843F52B-998C-4D5A-B476-41DE2A380A7E}" srcOrd="0" destOrd="0" presId="urn:microsoft.com/office/officeart/2008/layout/LinedList"/>
    <dgm:cxn modelId="{5C3A759E-927A-41FD-83A6-7D6A907543B6}" type="presParOf" srcId="{A4656F68-F49F-473F-A212-4C321E81BDA9}" destId="{1D986446-E5F9-47BC-BAE8-357F22776E73}" srcOrd="1" destOrd="0" presId="urn:microsoft.com/office/officeart/2008/layout/LinedList"/>
    <dgm:cxn modelId="{B7986417-3948-4C45-8202-D6FF1F7CDDFE}" type="presParOf" srcId="{1D986446-E5F9-47BC-BAE8-357F22776E73}" destId="{2B674BBC-C5F5-45C9-8E30-59A958605C5D}" srcOrd="0" destOrd="0" presId="urn:microsoft.com/office/officeart/2008/layout/LinedList"/>
    <dgm:cxn modelId="{72F624A0-1FA4-4DC8-8BB9-33116E876B9E}" type="presParOf" srcId="{1D986446-E5F9-47BC-BAE8-357F22776E73}" destId="{F1A98DB3-E652-4CF8-8174-79FFF2EF6AB5}" srcOrd="1" destOrd="0" presId="urn:microsoft.com/office/officeart/2008/layout/LinedList"/>
    <dgm:cxn modelId="{608E852B-8D62-4DCD-9EA3-9CD30704EEA5}" type="presParOf" srcId="{A4656F68-F49F-473F-A212-4C321E81BDA9}" destId="{796D02D4-9632-4589-8A24-97DE96B85895}" srcOrd="2" destOrd="0" presId="urn:microsoft.com/office/officeart/2008/layout/LinedList"/>
    <dgm:cxn modelId="{9FDF611A-A25F-42D4-B007-39893C4E6993}" type="presParOf" srcId="{A4656F68-F49F-473F-A212-4C321E81BDA9}" destId="{4652D3F3-1326-4966-8DFE-5B745B19F274}" srcOrd="3" destOrd="0" presId="urn:microsoft.com/office/officeart/2008/layout/LinedList"/>
    <dgm:cxn modelId="{6127BA6B-63CF-4528-B736-8E772BAADD7F}" type="presParOf" srcId="{4652D3F3-1326-4966-8DFE-5B745B19F274}" destId="{EEEE08AA-4C91-4197-BDF8-81B6FD9F0D6D}" srcOrd="0" destOrd="0" presId="urn:microsoft.com/office/officeart/2008/layout/LinedList"/>
    <dgm:cxn modelId="{BF082E4A-5E92-4282-AB7E-5A050099E7FA}" type="presParOf" srcId="{4652D3F3-1326-4966-8DFE-5B745B19F274}" destId="{92E4BCFA-FB04-4B09-A7A0-76286A497E2F}" srcOrd="1" destOrd="0" presId="urn:microsoft.com/office/officeart/2008/layout/LinedList"/>
    <dgm:cxn modelId="{9D6C09D5-B4EC-4D3A-B837-7E0B623F04F3}" type="presParOf" srcId="{A4656F68-F49F-473F-A212-4C321E81BDA9}" destId="{948FF4E3-9517-4328-8104-C0FCE0056774}" srcOrd="4" destOrd="0" presId="urn:microsoft.com/office/officeart/2008/layout/LinedList"/>
    <dgm:cxn modelId="{08BEE5F9-95DE-424C-A98C-FFADCCD6A739}" type="presParOf" srcId="{A4656F68-F49F-473F-A212-4C321E81BDA9}" destId="{FB3217D9-2155-45B0-9540-7A47C8426C3D}" srcOrd="5" destOrd="0" presId="urn:microsoft.com/office/officeart/2008/layout/LinedList"/>
    <dgm:cxn modelId="{4E623C3D-1ED4-44B0-9A72-1D6BAD966A89}" type="presParOf" srcId="{FB3217D9-2155-45B0-9540-7A47C8426C3D}" destId="{7C835209-0175-4458-9D61-F587A217F439}" srcOrd="0" destOrd="0" presId="urn:microsoft.com/office/officeart/2008/layout/LinedList"/>
    <dgm:cxn modelId="{E0B11B24-5CBA-4A42-8C6F-E1604EAB04ED}" type="presParOf" srcId="{FB3217D9-2155-45B0-9540-7A47C8426C3D}" destId="{53766DBF-2FA5-4DB6-A3C7-11E0444DB49B}" srcOrd="1" destOrd="0" presId="urn:microsoft.com/office/officeart/2008/layout/LinedList"/>
    <dgm:cxn modelId="{B553F27F-D26D-4664-BE2A-3CFB4505F604}" type="presParOf" srcId="{A4656F68-F49F-473F-A212-4C321E81BDA9}" destId="{D4675BE9-F63D-4899-BD6B-6D84707332AF}" srcOrd="6" destOrd="0" presId="urn:microsoft.com/office/officeart/2008/layout/LinedList"/>
    <dgm:cxn modelId="{F6E5B98E-DD7A-4328-A4BF-0F1258F2ACD4}" type="presParOf" srcId="{A4656F68-F49F-473F-A212-4C321E81BDA9}" destId="{4AB23613-DF1E-4B04-956F-2AC71127FEB3}" srcOrd="7" destOrd="0" presId="urn:microsoft.com/office/officeart/2008/layout/LinedList"/>
    <dgm:cxn modelId="{7317A773-142B-4AD7-8C42-94B5758F9654}" type="presParOf" srcId="{4AB23613-DF1E-4B04-956F-2AC71127FEB3}" destId="{F2C9629F-9BF8-4008-AF68-AAB156B2276E}" srcOrd="0" destOrd="0" presId="urn:microsoft.com/office/officeart/2008/layout/LinedList"/>
    <dgm:cxn modelId="{59191304-BAEC-4672-AA7C-BEA5EF40ECC1}" type="presParOf" srcId="{4AB23613-DF1E-4B04-956F-2AC71127FEB3}" destId="{4BFEA68C-7514-473F-8D3D-35C6F7CECD2D}" srcOrd="1" destOrd="0" presId="urn:microsoft.com/office/officeart/2008/layout/LinedList"/>
    <dgm:cxn modelId="{E5A39EE9-D750-4BDE-B966-EF2A1348B249}" type="presParOf" srcId="{A4656F68-F49F-473F-A212-4C321E81BDA9}" destId="{9B6034A6-08DA-4CD6-86D1-9FC15512B2F3}" srcOrd="8" destOrd="0" presId="urn:microsoft.com/office/officeart/2008/layout/LinedList"/>
    <dgm:cxn modelId="{246F826E-E0DA-4B1B-9FEF-3857707D220E}" type="presParOf" srcId="{A4656F68-F49F-473F-A212-4C321E81BDA9}" destId="{B28ED009-6231-431A-9512-7FCB25CFC6E4}" srcOrd="9" destOrd="0" presId="urn:microsoft.com/office/officeart/2008/layout/LinedList"/>
    <dgm:cxn modelId="{D5E04E10-3DDD-4A7E-8E36-F6CFC83B5D3F}" type="presParOf" srcId="{B28ED009-6231-431A-9512-7FCB25CFC6E4}" destId="{2898EEE5-D45F-4B54-B870-A919CDDA1872}" srcOrd="0" destOrd="0" presId="urn:microsoft.com/office/officeart/2008/layout/LinedList"/>
    <dgm:cxn modelId="{DADFB8A3-081B-468C-89CD-464328390052}" type="presParOf" srcId="{B28ED009-6231-431A-9512-7FCB25CFC6E4}" destId="{0E532F94-12EE-4975-BFEB-9355293DE7DD}" srcOrd="1" destOrd="0" presId="urn:microsoft.com/office/officeart/2008/layout/LinedList"/>
    <dgm:cxn modelId="{A85086EC-A243-4207-9C23-ED000DC22586}" type="presParOf" srcId="{A4656F68-F49F-473F-A212-4C321E81BDA9}" destId="{420405BF-71B4-4CCF-92F6-7B46B15DE8C1}" srcOrd="10" destOrd="0" presId="urn:microsoft.com/office/officeart/2008/layout/LinedList"/>
    <dgm:cxn modelId="{ED941C6A-6717-41B2-848B-4058A2787332}" type="presParOf" srcId="{A4656F68-F49F-473F-A212-4C321E81BDA9}" destId="{8DF16EA3-4D38-4769-9825-006FC09165E4}" srcOrd="11" destOrd="0" presId="urn:microsoft.com/office/officeart/2008/layout/LinedList"/>
    <dgm:cxn modelId="{7F7BDB8E-9602-4E9D-A215-960841326B9D}" type="presParOf" srcId="{8DF16EA3-4D38-4769-9825-006FC09165E4}" destId="{C88E941B-3C10-41EC-8673-0B4FC58F63D4}" srcOrd="0" destOrd="0" presId="urn:microsoft.com/office/officeart/2008/layout/LinedList"/>
    <dgm:cxn modelId="{EA0510E8-9F63-42C0-BB06-56FA5F8E9175}" type="presParOf" srcId="{8DF16EA3-4D38-4769-9825-006FC09165E4}" destId="{1B6962DF-1599-4526-9A6F-7C40DB812DE6}" srcOrd="1" destOrd="0" presId="urn:microsoft.com/office/officeart/2008/layout/LinedList"/>
    <dgm:cxn modelId="{818EBFB9-2B36-4A74-A6E2-9D17BD2A9E3C}" type="presParOf" srcId="{A4656F68-F49F-473F-A212-4C321E81BDA9}" destId="{31B03F6E-C4D3-421B-BCB7-4B2482F4B1FF}" srcOrd="12" destOrd="0" presId="urn:microsoft.com/office/officeart/2008/layout/LinedList"/>
    <dgm:cxn modelId="{5269E244-F846-4B45-83FF-E8A6CD935650}" type="presParOf" srcId="{A4656F68-F49F-473F-A212-4C321E81BDA9}" destId="{6C51EB43-8D51-4146-9AB5-72C2716BD538}" srcOrd="13" destOrd="0" presId="urn:microsoft.com/office/officeart/2008/layout/LinedList"/>
    <dgm:cxn modelId="{27A59E26-2C45-42CE-8280-3873F4DC292F}" type="presParOf" srcId="{6C51EB43-8D51-4146-9AB5-72C2716BD538}" destId="{68355274-A518-45B6-9E17-4D0CB61A8DCD}" srcOrd="0" destOrd="0" presId="urn:microsoft.com/office/officeart/2008/layout/LinedList"/>
    <dgm:cxn modelId="{88CFC846-5849-4EA4-BC75-667AE3B1B33C}" type="presParOf" srcId="{6C51EB43-8D51-4146-9AB5-72C2716BD538}" destId="{682335D9-3C69-4B4D-9D83-8CB13656694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5B1FE64-53D2-4F5A-9CA0-D01B83DB5F8C}" type="doc">
      <dgm:prSet loTypeId="urn:microsoft.com/office/officeart/2005/8/layout/cycle2" loCatId="cycle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F5F3CCC9-AA8F-4A66-9DE9-4DE9386AF791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pt-BR" sz="1800" dirty="0"/>
            <a:t>Cartório  informa orçamento </a:t>
          </a:r>
        </a:p>
      </dgm:t>
    </dgm:pt>
    <dgm:pt modelId="{4D3506CB-1B49-4463-B6FE-72DBA9146CEC}" type="parTrans" cxnId="{F44AED73-0D6B-42E5-89AA-E60E307F6575}">
      <dgm:prSet/>
      <dgm:spPr/>
      <dgm:t>
        <a:bodyPr/>
        <a:lstStyle/>
        <a:p>
          <a:endParaRPr lang="pt-BR"/>
        </a:p>
      </dgm:t>
    </dgm:pt>
    <dgm:pt modelId="{865E9E33-1BDB-465B-90C0-BE9212513B95}" type="sibTrans" cxnId="{F44AED73-0D6B-42E5-89AA-E60E307F6575}">
      <dgm:prSet/>
      <dgm:spPr/>
      <dgm:t>
        <a:bodyPr/>
        <a:lstStyle/>
        <a:p>
          <a:endParaRPr lang="pt-BR"/>
        </a:p>
      </dgm:t>
    </dgm:pt>
    <dgm:pt modelId="{BADC0E2D-39CD-4070-9329-A60C02BBE1F2}">
      <dgm:prSet phldrT="[Texto]" custT="1"/>
      <dgm:spPr>
        <a:solidFill>
          <a:srgbClr val="00B0F0"/>
        </a:solidFill>
      </dgm:spPr>
      <dgm:t>
        <a:bodyPr/>
        <a:lstStyle/>
        <a:p>
          <a:r>
            <a:rPr lang="pt-BR" sz="2000" dirty="0"/>
            <a:t>Cliente PF ou PJ</a:t>
          </a:r>
        </a:p>
      </dgm:t>
    </dgm:pt>
    <dgm:pt modelId="{B43C6BAD-5EAC-4E05-AC03-3AD258810E46}" type="sibTrans" cxnId="{AFCA4982-379F-4D6F-894F-7504C1CF031E}">
      <dgm:prSet/>
      <dgm:spPr/>
      <dgm:t>
        <a:bodyPr/>
        <a:lstStyle/>
        <a:p>
          <a:endParaRPr lang="pt-BR"/>
        </a:p>
      </dgm:t>
    </dgm:pt>
    <dgm:pt modelId="{33BDE3BD-CD6E-40A6-AB0C-25566B2199C4}" type="parTrans" cxnId="{AFCA4982-379F-4D6F-894F-7504C1CF031E}">
      <dgm:prSet/>
      <dgm:spPr/>
      <dgm:t>
        <a:bodyPr/>
        <a:lstStyle/>
        <a:p>
          <a:endParaRPr lang="pt-BR"/>
        </a:p>
      </dgm:t>
    </dgm:pt>
    <dgm:pt modelId="{CF657F7C-8305-4376-AAAD-7C3F135ABC2B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pt-BR" sz="1800" dirty="0"/>
            <a:t>Cartório envia certidão digital</a:t>
          </a:r>
        </a:p>
      </dgm:t>
    </dgm:pt>
    <dgm:pt modelId="{6558194E-4747-4084-A19F-DB33C76A5BAF}" type="parTrans" cxnId="{6E56AA32-E422-4A6C-B4BF-80CB4E9D552C}">
      <dgm:prSet/>
      <dgm:spPr/>
      <dgm:t>
        <a:bodyPr/>
        <a:lstStyle/>
        <a:p>
          <a:endParaRPr lang="pt-BR"/>
        </a:p>
      </dgm:t>
    </dgm:pt>
    <dgm:pt modelId="{932B2DFF-4CF2-42C6-8B6F-6C9AAA3AC657}" type="sibTrans" cxnId="{6E56AA32-E422-4A6C-B4BF-80CB4E9D552C}">
      <dgm:prSet/>
      <dgm:spPr/>
      <dgm:t>
        <a:bodyPr/>
        <a:lstStyle/>
        <a:p>
          <a:endParaRPr lang="pt-BR"/>
        </a:p>
      </dgm:t>
    </dgm:pt>
    <dgm:pt modelId="{A43F5DC8-B591-473B-AB04-9BC3A1348AF7}">
      <dgm:prSet phldrT="[Texto]" custT="1"/>
      <dgm:spPr>
        <a:solidFill>
          <a:srgbClr val="00B0F0"/>
        </a:solidFill>
      </dgm:spPr>
      <dgm:t>
        <a:bodyPr/>
        <a:lstStyle/>
        <a:p>
          <a:r>
            <a:rPr lang="pt-BR" sz="1600" dirty="0"/>
            <a:t>Solicita certidão</a:t>
          </a:r>
        </a:p>
      </dgm:t>
    </dgm:pt>
    <dgm:pt modelId="{294A2DBA-BB2B-4933-B6A7-EF4909EFCD10}" type="sibTrans" cxnId="{EC297467-50F1-46CE-A0C5-F34101527E10}">
      <dgm:prSet/>
      <dgm:spPr/>
      <dgm:t>
        <a:bodyPr/>
        <a:lstStyle/>
        <a:p>
          <a:endParaRPr lang="pt-BR"/>
        </a:p>
      </dgm:t>
    </dgm:pt>
    <dgm:pt modelId="{D98C1F0D-8A6C-4883-B199-309507265A07}" type="parTrans" cxnId="{EC297467-50F1-46CE-A0C5-F34101527E10}">
      <dgm:prSet/>
      <dgm:spPr/>
      <dgm:t>
        <a:bodyPr/>
        <a:lstStyle/>
        <a:p>
          <a:endParaRPr lang="pt-BR"/>
        </a:p>
      </dgm:t>
    </dgm:pt>
    <dgm:pt modelId="{DF0A65C4-8E78-41C8-BD7D-BC11497FE5E3}">
      <dgm:prSet phldrT="[Texto]" custT="1"/>
      <dgm:spPr>
        <a:solidFill>
          <a:srgbClr val="00B0F0"/>
        </a:solidFill>
      </dgm:spPr>
      <dgm:t>
        <a:bodyPr/>
        <a:lstStyle/>
        <a:p>
          <a:r>
            <a:rPr lang="pt-BR" sz="1600" dirty="0"/>
            <a:t>Paga os emolumentos e envia o comprovante</a:t>
          </a:r>
        </a:p>
      </dgm:t>
    </dgm:pt>
    <dgm:pt modelId="{12CCB544-4288-46D4-A0D0-C60CDFA865B2}" type="parTrans" cxnId="{A07C0007-202D-457E-A033-A6DAF076067E}">
      <dgm:prSet/>
      <dgm:spPr/>
      <dgm:t>
        <a:bodyPr/>
        <a:lstStyle/>
        <a:p>
          <a:endParaRPr lang="pt-BR"/>
        </a:p>
      </dgm:t>
    </dgm:pt>
    <dgm:pt modelId="{5CC4AA1F-3797-4D41-A85F-F872BE419F5B}" type="sibTrans" cxnId="{A07C0007-202D-457E-A033-A6DAF076067E}">
      <dgm:prSet/>
      <dgm:spPr/>
      <dgm:t>
        <a:bodyPr/>
        <a:lstStyle/>
        <a:p>
          <a:endParaRPr lang="pt-BR"/>
        </a:p>
      </dgm:t>
    </dgm:pt>
    <dgm:pt modelId="{B9AFEF9B-4B9A-47B3-9EF4-3ACDF77AFE9E}" type="pres">
      <dgm:prSet presAssocID="{A5B1FE64-53D2-4F5A-9CA0-D01B83DB5F8C}" presName="cycle" presStyleCnt="0">
        <dgm:presLayoutVars>
          <dgm:dir/>
          <dgm:resizeHandles val="exact"/>
        </dgm:presLayoutVars>
      </dgm:prSet>
      <dgm:spPr/>
    </dgm:pt>
    <dgm:pt modelId="{AFDF2327-DFC6-447E-8E5E-7C491B0A44F8}" type="pres">
      <dgm:prSet presAssocID="{BADC0E2D-39CD-4070-9329-A60C02BBE1F2}" presName="node" presStyleLbl="node1" presStyleIdx="0" presStyleCnt="5" custScaleY="84086">
        <dgm:presLayoutVars>
          <dgm:bulletEnabled val="1"/>
        </dgm:presLayoutVars>
      </dgm:prSet>
      <dgm:spPr/>
    </dgm:pt>
    <dgm:pt modelId="{79B5F4F2-2728-4C76-9113-550DF63E9BCE}" type="pres">
      <dgm:prSet presAssocID="{B43C6BAD-5EAC-4E05-AC03-3AD258810E46}" presName="sibTrans" presStyleLbl="sibTrans2D1" presStyleIdx="0" presStyleCnt="5"/>
      <dgm:spPr/>
    </dgm:pt>
    <dgm:pt modelId="{E186D04F-5A3B-4A01-AD46-6D3F1CBB7A96}" type="pres">
      <dgm:prSet presAssocID="{B43C6BAD-5EAC-4E05-AC03-3AD258810E46}" presName="connectorText" presStyleLbl="sibTrans2D1" presStyleIdx="0" presStyleCnt="5"/>
      <dgm:spPr/>
    </dgm:pt>
    <dgm:pt modelId="{0582B804-180D-4F20-AC57-6DD8F99D7D7E}" type="pres">
      <dgm:prSet presAssocID="{A43F5DC8-B591-473B-AB04-9BC3A1348AF7}" presName="node" presStyleLbl="node1" presStyleIdx="1" presStyleCnt="5" custScaleX="104254" custScaleY="101185">
        <dgm:presLayoutVars>
          <dgm:bulletEnabled val="1"/>
        </dgm:presLayoutVars>
      </dgm:prSet>
      <dgm:spPr/>
    </dgm:pt>
    <dgm:pt modelId="{9B4186F9-F0A2-4DBD-997E-1A64C82E82AA}" type="pres">
      <dgm:prSet presAssocID="{294A2DBA-BB2B-4933-B6A7-EF4909EFCD10}" presName="sibTrans" presStyleLbl="sibTrans2D1" presStyleIdx="1" presStyleCnt="5"/>
      <dgm:spPr/>
    </dgm:pt>
    <dgm:pt modelId="{48074D4A-856C-4A54-8B5E-019F8D2F63B2}" type="pres">
      <dgm:prSet presAssocID="{294A2DBA-BB2B-4933-B6A7-EF4909EFCD10}" presName="connectorText" presStyleLbl="sibTrans2D1" presStyleIdx="1" presStyleCnt="5"/>
      <dgm:spPr/>
    </dgm:pt>
    <dgm:pt modelId="{271044BE-7820-4F03-A95B-8D7316979BF6}" type="pres">
      <dgm:prSet presAssocID="{F5F3CCC9-AA8F-4A66-9DE9-4DE9386AF791}" presName="node" presStyleLbl="node1" presStyleIdx="2" presStyleCnt="5" custScaleX="113179" custScaleY="94992">
        <dgm:presLayoutVars>
          <dgm:bulletEnabled val="1"/>
        </dgm:presLayoutVars>
      </dgm:prSet>
      <dgm:spPr/>
    </dgm:pt>
    <dgm:pt modelId="{EB9BB04A-E74D-4A9D-BCF9-AD44381465B6}" type="pres">
      <dgm:prSet presAssocID="{865E9E33-1BDB-465B-90C0-BE9212513B95}" presName="sibTrans" presStyleLbl="sibTrans2D1" presStyleIdx="2" presStyleCnt="5"/>
      <dgm:spPr/>
    </dgm:pt>
    <dgm:pt modelId="{244FB270-B06E-494D-8C40-218E9D0DDFCB}" type="pres">
      <dgm:prSet presAssocID="{865E9E33-1BDB-465B-90C0-BE9212513B95}" presName="connectorText" presStyleLbl="sibTrans2D1" presStyleIdx="2" presStyleCnt="5"/>
      <dgm:spPr/>
    </dgm:pt>
    <dgm:pt modelId="{E4DD384F-A90F-40C1-ACE5-B8F6AA79CD07}" type="pres">
      <dgm:prSet presAssocID="{DF0A65C4-8E78-41C8-BD7D-BC11497FE5E3}" presName="node" presStyleLbl="node1" presStyleIdx="3" presStyleCnt="5" custScaleX="119709" custScaleY="90393">
        <dgm:presLayoutVars>
          <dgm:bulletEnabled val="1"/>
        </dgm:presLayoutVars>
      </dgm:prSet>
      <dgm:spPr/>
    </dgm:pt>
    <dgm:pt modelId="{25E99229-1CB6-4E02-8985-CEE8384750BB}" type="pres">
      <dgm:prSet presAssocID="{5CC4AA1F-3797-4D41-A85F-F872BE419F5B}" presName="sibTrans" presStyleLbl="sibTrans2D1" presStyleIdx="3" presStyleCnt="5"/>
      <dgm:spPr/>
    </dgm:pt>
    <dgm:pt modelId="{E5E27A06-2F9B-4FF5-9132-F8522B0BA624}" type="pres">
      <dgm:prSet presAssocID="{5CC4AA1F-3797-4D41-A85F-F872BE419F5B}" presName="connectorText" presStyleLbl="sibTrans2D1" presStyleIdx="3" presStyleCnt="5"/>
      <dgm:spPr/>
    </dgm:pt>
    <dgm:pt modelId="{98281CD9-D289-4A04-9C0E-2126084C57EC}" type="pres">
      <dgm:prSet presAssocID="{CF657F7C-8305-4376-AAAD-7C3F135ABC2B}" presName="node" presStyleLbl="node1" presStyleIdx="4" presStyleCnt="5">
        <dgm:presLayoutVars>
          <dgm:bulletEnabled val="1"/>
        </dgm:presLayoutVars>
      </dgm:prSet>
      <dgm:spPr/>
    </dgm:pt>
    <dgm:pt modelId="{D0559BEF-FDCC-40D5-8547-9BF731D59142}" type="pres">
      <dgm:prSet presAssocID="{932B2DFF-4CF2-42C6-8B6F-6C9AAA3AC657}" presName="sibTrans" presStyleLbl="sibTrans2D1" presStyleIdx="4" presStyleCnt="5"/>
      <dgm:spPr/>
    </dgm:pt>
    <dgm:pt modelId="{E4FF7B56-9395-4D34-AEF6-F08436217CB6}" type="pres">
      <dgm:prSet presAssocID="{932B2DFF-4CF2-42C6-8B6F-6C9AAA3AC657}" presName="connectorText" presStyleLbl="sibTrans2D1" presStyleIdx="4" presStyleCnt="5"/>
      <dgm:spPr/>
    </dgm:pt>
  </dgm:ptLst>
  <dgm:cxnLst>
    <dgm:cxn modelId="{A07C0007-202D-457E-A033-A6DAF076067E}" srcId="{A5B1FE64-53D2-4F5A-9CA0-D01B83DB5F8C}" destId="{DF0A65C4-8E78-41C8-BD7D-BC11497FE5E3}" srcOrd="3" destOrd="0" parTransId="{12CCB544-4288-46D4-A0D0-C60CDFA865B2}" sibTransId="{5CC4AA1F-3797-4D41-A85F-F872BE419F5B}"/>
    <dgm:cxn modelId="{5C3DF00D-0239-4856-BCD2-27B0B0041C7D}" type="presOf" srcId="{932B2DFF-4CF2-42C6-8B6F-6C9AAA3AC657}" destId="{E4FF7B56-9395-4D34-AEF6-F08436217CB6}" srcOrd="1" destOrd="0" presId="urn:microsoft.com/office/officeart/2005/8/layout/cycle2"/>
    <dgm:cxn modelId="{B346DA1F-92D2-4811-966A-310C7A080AE4}" type="presOf" srcId="{5CC4AA1F-3797-4D41-A85F-F872BE419F5B}" destId="{E5E27A06-2F9B-4FF5-9132-F8522B0BA624}" srcOrd="1" destOrd="0" presId="urn:microsoft.com/office/officeart/2005/8/layout/cycle2"/>
    <dgm:cxn modelId="{9043DD26-FDF8-44C5-B726-C976D57EFFFD}" type="presOf" srcId="{F5F3CCC9-AA8F-4A66-9DE9-4DE9386AF791}" destId="{271044BE-7820-4F03-A95B-8D7316979BF6}" srcOrd="0" destOrd="0" presId="urn:microsoft.com/office/officeart/2005/8/layout/cycle2"/>
    <dgm:cxn modelId="{B564B12F-F653-408A-97BF-F31925D610F9}" type="presOf" srcId="{294A2DBA-BB2B-4933-B6A7-EF4909EFCD10}" destId="{48074D4A-856C-4A54-8B5E-019F8D2F63B2}" srcOrd="1" destOrd="0" presId="urn:microsoft.com/office/officeart/2005/8/layout/cycle2"/>
    <dgm:cxn modelId="{89A1E431-1BB1-4DE1-9ABF-913CF69234A1}" type="presOf" srcId="{CF657F7C-8305-4376-AAAD-7C3F135ABC2B}" destId="{98281CD9-D289-4A04-9C0E-2126084C57EC}" srcOrd="0" destOrd="0" presId="urn:microsoft.com/office/officeart/2005/8/layout/cycle2"/>
    <dgm:cxn modelId="{6E56AA32-E422-4A6C-B4BF-80CB4E9D552C}" srcId="{A5B1FE64-53D2-4F5A-9CA0-D01B83DB5F8C}" destId="{CF657F7C-8305-4376-AAAD-7C3F135ABC2B}" srcOrd="4" destOrd="0" parTransId="{6558194E-4747-4084-A19F-DB33C76A5BAF}" sibTransId="{932B2DFF-4CF2-42C6-8B6F-6C9AAA3AC657}"/>
    <dgm:cxn modelId="{C7701760-A2EE-450A-96B9-13AD844CBB05}" type="presOf" srcId="{B43C6BAD-5EAC-4E05-AC03-3AD258810E46}" destId="{E186D04F-5A3B-4A01-AD46-6D3F1CBB7A96}" srcOrd="1" destOrd="0" presId="urn:microsoft.com/office/officeart/2005/8/layout/cycle2"/>
    <dgm:cxn modelId="{EC297467-50F1-46CE-A0C5-F34101527E10}" srcId="{A5B1FE64-53D2-4F5A-9CA0-D01B83DB5F8C}" destId="{A43F5DC8-B591-473B-AB04-9BC3A1348AF7}" srcOrd="1" destOrd="0" parTransId="{D98C1F0D-8A6C-4883-B199-309507265A07}" sibTransId="{294A2DBA-BB2B-4933-B6A7-EF4909EFCD10}"/>
    <dgm:cxn modelId="{F44AED73-0D6B-42E5-89AA-E60E307F6575}" srcId="{A5B1FE64-53D2-4F5A-9CA0-D01B83DB5F8C}" destId="{F5F3CCC9-AA8F-4A66-9DE9-4DE9386AF791}" srcOrd="2" destOrd="0" parTransId="{4D3506CB-1B49-4463-B6FE-72DBA9146CEC}" sibTransId="{865E9E33-1BDB-465B-90C0-BE9212513B95}"/>
    <dgm:cxn modelId="{E29A7D77-311E-48DC-88F0-56644D13335A}" type="presOf" srcId="{A5B1FE64-53D2-4F5A-9CA0-D01B83DB5F8C}" destId="{B9AFEF9B-4B9A-47B3-9EF4-3ACDF77AFE9E}" srcOrd="0" destOrd="0" presId="urn:microsoft.com/office/officeart/2005/8/layout/cycle2"/>
    <dgm:cxn modelId="{AFCA4982-379F-4D6F-894F-7504C1CF031E}" srcId="{A5B1FE64-53D2-4F5A-9CA0-D01B83DB5F8C}" destId="{BADC0E2D-39CD-4070-9329-A60C02BBE1F2}" srcOrd="0" destOrd="0" parTransId="{33BDE3BD-CD6E-40A6-AB0C-25566B2199C4}" sibTransId="{B43C6BAD-5EAC-4E05-AC03-3AD258810E46}"/>
    <dgm:cxn modelId="{7D71C384-A6D5-4134-BF7B-1A8173170A04}" type="presOf" srcId="{B43C6BAD-5EAC-4E05-AC03-3AD258810E46}" destId="{79B5F4F2-2728-4C76-9113-550DF63E9BCE}" srcOrd="0" destOrd="0" presId="urn:microsoft.com/office/officeart/2005/8/layout/cycle2"/>
    <dgm:cxn modelId="{42152387-5F74-47AE-9E07-1E88D2AF21CD}" type="presOf" srcId="{932B2DFF-4CF2-42C6-8B6F-6C9AAA3AC657}" destId="{D0559BEF-FDCC-40D5-8547-9BF731D59142}" srcOrd="0" destOrd="0" presId="urn:microsoft.com/office/officeart/2005/8/layout/cycle2"/>
    <dgm:cxn modelId="{5D77B79C-F043-43F2-A84E-43E87D1A8E04}" type="presOf" srcId="{865E9E33-1BDB-465B-90C0-BE9212513B95}" destId="{EB9BB04A-E74D-4A9D-BCF9-AD44381465B6}" srcOrd="0" destOrd="0" presId="urn:microsoft.com/office/officeart/2005/8/layout/cycle2"/>
    <dgm:cxn modelId="{85B5019F-EABE-41CB-BFC0-0E417330CD5D}" type="presOf" srcId="{DF0A65C4-8E78-41C8-BD7D-BC11497FE5E3}" destId="{E4DD384F-A90F-40C1-ACE5-B8F6AA79CD07}" srcOrd="0" destOrd="0" presId="urn:microsoft.com/office/officeart/2005/8/layout/cycle2"/>
    <dgm:cxn modelId="{E43C38A2-D6A9-44DD-9E02-7C2032D1FEEE}" type="presOf" srcId="{BADC0E2D-39CD-4070-9329-A60C02BBE1F2}" destId="{AFDF2327-DFC6-447E-8E5E-7C491B0A44F8}" srcOrd="0" destOrd="0" presId="urn:microsoft.com/office/officeart/2005/8/layout/cycle2"/>
    <dgm:cxn modelId="{A22C7DC3-6D41-48A4-A9E8-867AE1600F9F}" type="presOf" srcId="{A43F5DC8-B591-473B-AB04-9BC3A1348AF7}" destId="{0582B804-180D-4F20-AC57-6DD8F99D7D7E}" srcOrd="0" destOrd="0" presId="urn:microsoft.com/office/officeart/2005/8/layout/cycle2"/>
    <dgm:cxn modelId="{4FF59ECC-772B-4553-93A5-BE61C1EFE5C5}" type="presOf" srcId="{865E9E33-1BDB-465B-90C0-BE9212513B95}" destId="{244FB270-B06E-494D-8C40-218E9D0DDFCB}" srcOrd="1" destOrd="0" presId="urn:microsoft.com/office/officeart/2005/8/layout/cycle2"/>
    <dgm:cxn modelId="{A5F110CD-F233-42D1-A156-1F7466D09BB6}" type="presOf" srcId="{5CC4AA1F-3797-4D41-A85F-F872BE419F5B}" destId="{25E99229-1CB6-4E02-8985-CEE8384750BB}" srcOrd="0" destOrd="0" presId="urn:microsoft.com/office/officeart/2005/8/layout/cycle2"/>
    <dgm:cxn modelId="{B13C6DFF-3952-4D4E-B549-A9BE5B3489C7}" type="presOf" srcId="{294A2DBA-BB2B-4933-B6A7-EF4909EFCD10}" destId="{9B4186F9-F0A2-4DBD-997E-1A64C82E82AA}" srcOrd="0" destOrd="0" presId="urn:microsoft.com/office/officeart/2005/8/layout/cycle2"/>
    <dgm:cxn modelId="{1C148461-FEE8-4B45-B51A-090EEC94DD07}" type="presParOf" srcId="{B9AFEF9B-4B9A-47B3-9EF4-3ACDF77AFE9E}" destId="{AFDF2327-DFC6-447E-8E5E-7C491B0A44F8}" srcOrd="0" destOrd="0" presId="urn:microsoft.com/office/officeart/2005/8/layout/cycle2"/>
    <dgm:cxn modelId="{30C53A82-45D7-40A6-AD1A-E5BAAA69F27C}" type="presParOf" srcId="{B9AFEF9B-4B9A-47B3-9EF4-3ACDF77AFE9E}" destId="{79B5F4F2-2728-4C76-9113-550DF63E9BCE}" srcOrd="1" destOrd="0" presId="urn:microsoft.com/office/officeart/2005/8/layout/cycle2"/>
    <dgm:cxn modelId="{D3E1FAC6-BC7D-44C8-9BBD-167EE9337114}" type="presParOf" srcId="{79B5F4F2-2728-4C76-9113-550DF63E9BCE}" destId="{E186D04F-5A3B-4A01-AD46-6D3F1CBB7A96}" srcOrd="0" destOrd="0" presId="urn:microsoft.com/office/officeart/2005/8/layout/cycle2"/>
    <dgm:cxn modelId="{E4CCA1FF-50BA-4366-8C28-28D9E4622C7F}" type="presParOf" srcId="{B9AFEF9B-4B9A-47B3-9EF4-3ACDF77AFE9E}" destId="{0582B804-180D-4F20-AC57-6DD8F99D7D7E}" srcOrd="2" destOrd="0" presId="urn:microsoft.com/office/officeart/2005/8/layout/cycle2"/>
    <dgm:cxn modelId="{865C50BB-D6C8-4259-9784-E4B46AB96BF2}" type="presParOf" srcId="{B9AFEF9B-4B9A-47B3-9EF4-3ACDF77AFE9E}" destId="{9B4186F9-F0A2-4DBD-997E-1A64C82E82AA}" srcOrd="3" destOrd="0" presId="urn:microsoft.com/office/officeart/2005/8/layout/cycle2"/>
    <dgm:cxn modelId="{AAE8A667-3C50-410C-919E-DB9526B494FE}" type="presParOf" srcId="{9B4186F9-F0A2-4DBD-997E-1A64C82E82AA}" destId="{48074D4A-856C-4A54-8B5E-019F8D2F63B2}" srcOrd="0" destOrd="0" presId="urn:microsoft.com/office/officeart/2005/8/layout/cycle2"/>
    <dgm:cxn modelId="{DEA8E14D-5CFF-4162-9756-BEEDDE792ABE}" type="presParOf" srcId="{B9AFEF9B-4B9A-47B3-9EF4-3ACDF77AFE9E}" destId="{271044BE-7820-4F03-A95B-8D7316979BF6}" srcOrd="4" destOrd="0" presId="urn:microsoft.com/office/officeart/2005/8/layout/cycle2"/>
    <dgm:cxn modelId="{4A415BAD-5F44-45DA-BE5A-9E05B20AF568}" type="presParOf" srcId="{B9AFEF9B-4B9A-47B3-9EF4-3ACDF77AFE9E}" destId="{EB9BB04A-E74D-4A9D-BCF9-AD44381465B6}" srcOrd="5" destOrd="0" presId="urn:microsoft.com/office/officeart/2005/8/layout/cycle2"/>
    <dgm:cxn modelId="{7E19716B-5C8B-46F3-9C76-623AB8E1AD10}" type="presParOf" srcId="{EB9BB04A-E74D-4A9D-BCF9-AD44381465B6}" destId="{244FB270-B06E-494D-8C40-218E9D0DDFCB}" srcOrd="0" destOrd="0" presId="urn:microsoft.com/office/officeart/2005/8/layout/cycle2"/>
    <dgm:cxn modelId="{2AF708BD-FFC3-410C-A538-4418ED2E50D6}" type="presParOf" srcId="{B9AFEF9B-4B9A-47B3-9EF4-3ACDF77AFE9E}" destId="{E4DD384F-A90F-40C1-ACE5-B8F6AA79CD07}" srcOrd="6" destOrd="0" presId="urn:microsoft.com/office/officeart/2005/8/layout/cycle2"/>
    <dgm:cxn modelId="{1CEF2DA3-DEA5-45A1-BFF0-17C79CC1E970}" type="presParOf" srcId="{B9AFEF9B-4B9A-47B3-9EF4-3ACDF77AFE9E}" destId="{25E99229-1CB6-4E02-8985-CEE8384750BB}" srcOrd="7" destOrd="0" presId="urn:microsoft.com/office/officeart/2005/8/layout/cycle2"/>
    <dgm:cxn modelId="{09203337-2001-4A5B-AD28-8CCE95C72063}" type="presParOf" srcId="{25E99229-1CB6-4E02-8985-CEE8384750BB}" destId="{E5E27A06-2F9B-4FF5-9132-F8522B0BA624}" srcOrd="0" destOrd="0" presId="urn:microsoft.com/office/officeart/2005/8/layout/cycle2"/>
    <dgm:cxn modelId="{DBFA138B-3D0E-4C05-B7D5-A2430B25B7FC}" type="presParOf" srcId="{B9AFEF9B-4B9A-47B3-9EF4-3ACDF77AFE9E}" destId="{98281CD9-D289-4A04-9C0E-2126084C57EC}" srcOrd="8" destOrd="0" presId="urn:microsoft.com/office/officeart/2005/8/layout/cycle2"/>
    <dgm:cxn modelId="{1F005AA4-FEB2-4483-9F6E-B64F7996D3D1}" type="presParOf" srcId="{B9AFEF9B-4B9A-47B3-9EF4-3ACDF77AFE9E}" destId="{D0559BEF-FDCC-40D5-8547-9BF731D59142}" srcOrd="9" destOrd="0" presId="urn:microsoft.com/office/officeart/2005/8/layout/cycle2"/>
    <dgm:cxn modelId="{1BDA0DDD-5AA8-4608-B4A5-2EA594E673AE}" type="presParOf" srcId="{D0559BEF-FDCC-40D5-8547-9BF731D59142}" destId="{E4FF7B56-9395-4D34-AEF6-F08436217CB6}" srcOrd="0" destOrd="0" presId="urn:microsoft.com/office/officeart/2005/8/layout/cycle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5B1FE64-53D2-4F5A-9CA0-D01B83DB5F8C}" type="doc">
      <dgm:prSet loTypeId="urn:microsoft.com/office/officeart/2005/8/layout/cycle2" loCatId="cycle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F5F3CCC9-AA8F-4A66-9DE9-4DE9386AF791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pt-BR" sz="1800" b="0" dirty="0"/>
            <a:t>Cartório</a:t>
          </a:r>
          <a:r>
            <a:rPr lang="pt-BR" sz="1800" dirty="0"/>
            <a:t> qualifica e informa orçamento </a:t>
          </a:r>
        </a:p>
      </dgm:t>
    </dgm:pt>
    <dgm:pt modelId="{4D3506CB-1B49-4463-B6FE-72DBA9146CEC}" type="parTrans" cxnId="{F44AED73-0D6B-42E5-89AA-E60E307F6575}">
      <dgm:prSet/>
      <dgm:spPr/>
      <dgm:t>
        <a:bodyPr/>
        <a:lstStyle/>
        <a:p>
          <a:endParaRPr lang="pt-BR"/>
        </a:p>
      </dgm:t>
    </dgm:pt>
    <dgm:pt modelId="{865E9E33-1BDB-465B-90C0-BE9212513B95}" type="sibTrans" cxnId="{F44AED73-0D6B-42E5-89AA-E60E307F6575}">
      <dgm:prSet/>
      <dgm:spPr/>
      <dgm:t>
        <a:bodyPr/>
        <a:lstStyle/>
        <a:p>
          <a:endParaRPr lang="pt-BR"/>
        </a:p>
      </dgm:t>
    </dgm:pt>
    <dgm:pt modelId="{BADC0E2D-39CD-4070-9329-A60C02BBE1F2}">
      <dgm:prSet phldrT="[Texto]" custT="1"/>
      <dgm:spPr>
        <a:solidFill>
          <a:srgbClr val="00B0F0"/>
        </a:solidFill>
      </dgm:spPr>
      <dgm:t>
        <a:bodyPr/>
        <a:lstStyle/>
        <a:p>
          <a:r>
            <a:rPr lang="pt-BR" sz="2000" dirty="0"/>
            <a:t>Cliente PF ou PJ</a:t>
          </a:r>
        </a:p>
      </dgm:t>
    </dgm:pt>
    <dgm:pt modelId="{B43C6BAD-5EAC-4E05-AC03-3AD258810E46}" type="sibTrans" cxnId="{AFCA4982-379F-4D6F-894F-7504C1CF031E}">
      <dgm:prSet/>
      <dgm:spPr/>
      <dgm:t>
        <a:bodyPr/>
        <a:lstStyle/>
        <a:p>
          <a:endParaRPr lang="pt-BR"/>
        </a:p>
      </dgm:t>
    </dgm:pt>
    <dgm:pt modelId="{33BDE3BD-CD6E-40A6-AB0C-25566B2199C4}" type="parTrans" cxnId="{AFCA4982-379F-4D6F-894F-7504C1CF031E}">
      <dgm:prSet/>
      <dgm:spPr/>
      <dgm:t>
        <a:bodyPr/>
        <a:lstStyle/>
        <a:p>
          <a:endParaRPr lang="pt-BR"/>
        </a:p>
      </dgm:t>
    </dgm:pt>
    <dgm:pt modelId="{CF657F7C-8305-4376-AAAD-7C3F135ABC2B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pt-BR" sz="1800" dirty="0"/>
            <a:t>Registra/ averba</a:t>
          </a:r>
        </a:p>
      </dgm:t>
    </dgm:pt>
    <dgm:pt modelId="{6558194E-4747-4084-A19F-DB33C76A5BAF}" type="parTrans" cxnId="{6E56AA32-E422-4A6C-B4BF-80CB4E9D552C}">
      <dgm:prSet/>
      <dgm:spPr/>
      <dgm:t>
        <a:bodyPr/>
        <a:lstStyle/>
        <a:p>
          <a:endParaRPr lang="pt-BR"/>
        </a:p>
      </dgm:t>
    </dgm:pt>
    <dgm:pt modelId="{932B2DFF-4CF2-42C6-8B6F-6C9AAA3AC657}" type="sibTrans" cxnId="{6E56AA32-E422-4A6C-B4BF-80CB4E9D552C}">
      <dgm:prSet/>
      <dgm:spPr/>
      <dgm:t>
        <a:bodyPr/>
        <a:lstStyle/>
        <a:p>
          <a:endParaRPr lang="pt-BR"/>
        </a:p>
      </dgm:t>
    </dgm:pt>
    <dgm:pt modelId="{A43F5DC8-B591-473B-AB04-9BC3A1348AF7}">
      <dgm:prSet phldrT="[Texto]" custT="1"/>
      <dgm:spPr>
        <a:solidFill>
          <a:srgbClr val="00B0F0"/>
        </a:solidFill>
      </dgm:spPr>
      <dgm:t>
        <a:bodyPr/>
        <a:lstStyle/>
        <a:p>
          <a:r>
            <a:rPr lang="pt-BR" sz="1600" dirty="0"/>
            <a:t>Envia  documento digital</a:t>
          </a:r>
        </a:p>
      </dgm:t>
    </dgm:pt>
    <dgm:pt modelId="{294A2DBA-BB2B-4933-B6A7-EF4909EFCD10}" type="sibTrans" cxnId="{EC297467-50F1-46CE-A0C5-F34101527E10}">
      <dgm:prSet/>
      <dgm:spPr/>
      <dgm:t>
        <a:bodyPr/>
        <a:lstStyle/>
        <a:p>
          <a:endParaRPr lang="pt-BR"/>
        </a:p>
      </dgm:t>
    </dgm:pt>
    <dgm:pt modelId="{D98C1F0D-8A6C-4883-B199-309507265A07}" type="parTrans" cxnId="{EC297467-50F1-46CE-A0C5-F34101527E10}">
      <dgm:prSet/>
      <dgm:spPr/>
      <dgm:t>
        <a:bodyPr/>
        <a:lstStyle/>
        <a:p>
          <a:endParaRPr lang="pt-BR"/>
        </a:p>
      </dgm:t>
    </dgm:pt>
    <dgm:pt modelId="{DF0A65C4-8E78-41C8-BD7D-BC11497FE5E3}">
      <dgm:prSet phldrT="[Texto]" custT="1"/>
      <dgm:spPr>
        <a:solidFill>
          <a:srgbClr val="00B0F0"/>
        </a:solidFill>
      </dgm:spPr>
      <dgm:t>
        <a:bodyPr/>
        <a:lstStyle/>
        <a:p>
          <a:r>
            <a:rPr lang="pt-BR" sz="1600" dirty="0"/>
            <a:t>Paga os emolumentos e envia o comprovante</a:t>
          </a:r>
        </a:p>
      </dgm:t>
    </dgm:pt>
    <dgm:pt modelId="{12CCB544-4288-46D4-A0D0-C60CDFA865B2}" type="parTrans" cxnId="{A07C0007-202D-457E-A033-A6DAF076067E}">
      <dgm:prSet/>
      <dgm:spPr/>
      <dgm:t>
        <a:bodyPr/>
        <a:lstStyle/>
        <a:p>
          <a:endParaRPr lang="pt-BR"/>
        </a:p>
      </dgm:t>
    </dgm:pt>
    <dgm:pt modelId="{5CC4AA1F-3797-4D41-A85F-F872BE419F5B}" type="sibTrans" cxnId="{A07C0007-202D-457E-A033-A6DAF076067E}">
      <dgm:prSet/>
      <dgm:spPr/>
      <dgm:t>
        <a:bodyPr/>
        <a:lstStyle/>
        <a:p>
          <a:endParaRPr lang="pt-BR"/>
        </a:p>
      </dgm:t>
    </dgm:pt>
    <dgm:pt modelId="{B9AFEF9B-4B9A-47B3-9EF4-3ACDF77AFE9E}" type="pres">
      <dgm:prSet presAssocID="{A5B1FE64-53D2-4F5A-9CA0-D01B83DB5F8C}" presName="cycle" presStyleCnt="0">
        <dgm:presLayoutVars>
          <dgm:dir/>
          <dgm:resizeHandles val="exact"/>
        </dgm:presLayoutVars>
      </dgm:prSet>
      <dgm:spPr/>
    </dgm:pt>
    <dgm:pt modelId="{AFDF2327-DFC6-447E-8E5E-7C491B0A44F8}" type="pres">
      <dgm:prSet presAssocID="{BADC0E2D-39CD-4070-9329-A60C02BBE1F2}" presName="node" presStyleLbl="node1" presStyleIdx="0" presStyleCnt="5" custScaleY="88200">
        <dgm:presLayoutVars>
          <dgm:bulletEnabled val="1"/>
        </dgm:presLayoutVars>
      </dgm:prSet>
      <dgm:spPr/>
    </dgm:pt>
    <dgm:pt modelId="{79B5F4F2-2728-4C76-9113-550DF63E9BCE}" type="pres">
      <dgm:prSet presAssocID="{B43C6BAD-5EAC-4E05-AC03-3AD258810E46}" presName="sibTrans" presStyleLbl="sibTrans2D1" presStyleIdx="0" presStyleCnt="5"/>
      <dgm:spPr/>
    </dgm:pt>
    <dgm:pt modelId="{E186D04F-5A3B-4A01-AD46-6D3F1CBB7A96}" type="pres">
      <dgm:prSet presAssocID="{B43C6BAD-5EAC-4E05-AC03-3AD258810E46}" presName="connectorText" presStyleLbl="sibTrans2D1" presStyleIdx="0" presStyleCnt="5"/>
      <dgm:spPr/>
    </dgm:pt>
    <dgm:pt modelId="{0582B804-180D-4F20-AC57-6DD8F99D7D7E}" type="pres">
      <dgm:prSet presAssocID="{A43F5DC8-B591-473B-AB04-9BC3A1348AF7}" presName="node" presStyleLbl="node1" presStyleIdx="1" presStyleCnt="5" custScaleX="104254" custScaleY="94640" custRadScaleRad="101375" custRadScaleInc="6301">
        <dgm:presLayoutVars>
          <dgm:bulletEnabled val="1"/>
        </dgm:presLayoutVars>
      </dgm:prSet>
      <dgm:spPr/>
    </dgm:pt>
    <dgm:pt modelId="{9B4186F9-F0A2-4DBD-997E-1A64C82E82AA}" type="pres">
      <dgm:prSet presAssocID="{294A2DBA-BB2B-4933-B6A7-EF4909EFCD10}" presName="sibTrans" presStyleLbl="sibTrans2D1" presStyleIdx="1" presStyleCnt="5" custScaleX="142997"/>
      <dgm:spPr/>
    </dgm:pt>
    <dgm:pt modelId="{48074D4A-856C-4A54-8B5E-019F8D2F63B2}" type="pres">
      <dgm:prSet presAssocID="{294A2DBA-BB2B-4933-B6A7-EF4909EFCD10}" presName="connectorText" presStyleLbl="sibTrans2D1" presStyleIdx="1" presStyleCnt="5"/>
      <dgm:spPr/>
    </dgm:pt>
    <dgm:pt modelId="{271044BE-7820-4F03-A95B-8D7316979BF6}" type="pres">
      <dgm:prSet presAssocID="{F5F3CCC9-AA8F-4A66-9DE9-4DE9386AF791}" presName="node" presStyleLbl="node1" presStyleIdx="2" presStyleCnt="5" custScaleX="113179" custScaleY="96959" custRadScaleRad="101842" custRadScaleInc="-3897">
        <dgm:presLayoutVars>
          <dgm:bulletEnabled val="1"/>
        </dgm:presLayoutVars>
      </dgm:prSet>
      <dgm:spPr/>
    </dgm:pt>
    <dgm:pt modelId="{EB9BB04A-E74D-4A9D-BCF9-AD44381465B6}" type="pres">
      <dgm:prSet presAssocID="{865E9E33-1BDB-465B-90C0-BE9212513B95}" presName="sibTrans" presStyleLbl="sibTrans2D1" presStyleIdx="2" presStyleCnt="5" custScaleX="134044"/>
      <dgm:spPr/>
    </dgm:pt>
    <dgm:pt modelId="{244FB270-B06E-494D-8C40-218E9D0DDFCB}" type="pres">
      <dgm:prSet presAssocID="{865E9E33-1BDB-465B-90C0-BE9212513B95}" presName="connectorText" presStyleLbl="sibTrans2D1" presStyleIdx="2" presStyleCnt="5"/>
      <dgm:spPr/>
    </dgm:pt>
    <dgm:pt modelId="{E4DD384F-A90F-40C1-ACE5-B8F6AA79CD07}" type="pres">
      <dgm:prSet presAssocID="{DF0A65C4-8E78-41C8-BD7D-BC11497FE5E3}" presName="node" presStyleLbl="node1" presStyleIdx="3" presStyleCnt="5" custScaleX="119709" custScaleY="101226">
        <dgm:presLayoutVars>
          <dgm:bulletEnabled val="1"/>
        </dgm:presLayoutVars>
      </dgm:prSet>
      <dgm:spPr/>
    </dgm:pt>
    <dgm:pt modelId="{25E99229-1CB6-4E02-8985-CEE8384750BB}" type="pres">
      <dgm:prSet presAssocID="{5CC4AA1F-3797-4D41-A85F-F872BE419F5B}" presName="sibTrans" presStyleLbl="sibTrans2D1" presStyleIdx="3" presStyleCnt="5"/>
      <dgm:spPr/>
    </dgm:pt>
    <dgm:pt modelId="{E5E27A06-2F9B-4FF5-9132-F8522B0BA624}" type="pres">
      <dgm:prSet presAssocID="{5CC4AA1F-3797-4D41-A85F-F872BE419F5B}" presName="connectorText" presStyleLbl="sibTrans2D1" presStyleIdx="3" presStyleCnt="5"/>
      <dgm:spPr/>
    </dgm:pt>
    <dgm:pt modelId="{98281CD9-D289-4A04-9C0E-2126084C57EC}" type="pres">
      <dgm:prSet presAssocID="{CF657F7C-8305-4376-AAAD-7C3F135ABC2B}" presName="node" presStyleLbl="node1" presStyleIdx="4" presStyleCnt="5">
        <dgm:presLayoutVars>
          <dgm:bulletEnabled val="1"/>
        </dgm:presLayoutVars>
      </dgm:prSet>
      <dgm:spPr/>
    </dgm:pt>
    <dgm:pt modelId="{D0559BEF-FDCC-40D5-8547-9BF731D59142}" type="pres">
      <dgm:prSet presAssocID="{932B2DFF-4CF2-42C6-8B6F-6C9AAA3AC657}" presName="sibTrans" presStyleLbl="sibTrans2D1" presStyleIdx="4" presStyleCnt="5"/>
      <dgm:spPr/>
    </dgm:pt>
    <dgm:pt modelId="{E4FF7B56-9395-4D34-AEF6-F08436217CB6}" type="pres">
      <dgm:prSet presAssocID="{932B2DFF-4CF2-42C6-8B6F-6C9AAA3AC657}" presName="connectorText" presStyleLbl="sibTrans2D1" presStyleIdx="4" presStyleCnt="5"/>
      <dgm:spPr/>
    </dgm:pt>
  </dgm:ptLst>
  <dgm:cxnLst>
    <dgm:cxn modelId="{A07C0007-202D-457E-A033-A6DAF076067E}" srcId="{A5B1FE64-53D2-4F5A-9CA0-D01B83DB5F8C}" destId="{DF0A65C4-8E78-41C8-BD7D-BC11497FE5E3}" srcOrd="3" destOrd="0" parTransId="{12CCB544-4288-46D4-A0D0-C60CDFA865B2}" sibTransId="{5CC4AA1F-3797-4D41-A85F-F872BE419F5B}"/>
    <dgm:cxn modelId="{5C3DF00D-0239-4856-BCD2-27B0B0041C7D}" type="presOf" srcId="{932B2DFF-4CF2-42C6-8B6F-6C9AAA3AC657}" destId="{E4FF7B56-9395-4D34-AEF6-F08436217CB6}" srcOrd="1" destOrd="0" presId="urn:microsoft.com/office/officeart/2005/8/layout/cycle2"/>
    <dgm:cxn modelId="{B346DA1F-92D2-4811-966A-310C7A080AE4}" type="presOf" srcId="{5CC4AA1F-3797-4D41-A85F-F872BE419F5B}" destId="{E5E27A06-2F9B-4FF5-9132-F8522B0BA624}" srcOrd="1" destOrd="0" presId="urn:microsoft.com/office/officeart/2005/8/layout/cycle2"/>
    <dgm:cxn modelId="{9043DD26-FDF8-44C5-B726-C976D57EFFFD}" type="presOf" srcId="{F5F3CCC9-AA8F-4A66-9DE9-4DE9386AF791}" destId="{271044BE-7820-4F03-A95B-8D7316979BF6}" srcOrd="0" destOrd="0" presId="urn:microsoft.com/office/officeart/2005/8/layout/cycle2"/>
    <dgm:cxn modelId="{B564B12F-F653-408A-97BF-F31925D610F9}" type="presOf" srcId="{294A2DBA-BB2B-4933-B6A7-EF4909EFCD10}" destId="{48074D4A-856C-4A54-8B5E-019F8D2F63B2}" srcOrd="1" destOrd="0" presId="urn:microsoft.com/office/officeart/2005/8/layout/cycle2"/>
    <dgm:cxn modelId="{89A1E431-1BB1-4DE1-9ABF-913CF69234A1}" type="presOf" srcId="{CF657F7C-8305-4376-AAAD-7C3F135ABC2B}" destId="{98281CD9-D289-4A04-9C0E-2126084C57EC}" srcOrd="0" destOrd="0" presId="urn:microsoft.com/office/officeart/2005/8/layout/cycle2"/>
    <dgm:cxn modelId="{6E56AA32-E422-4A6C-B4BF-80CB4E9D552C}" srcId="{A5B1FE64-53D2-4F5A-9CA0-D01B83DB5F8C}" destId="{CF657F7C-8305-4376-AAAD-7C3F135ABC2B}" srcOrd="4" destOrd="0" parTransId="{6558194E-4747-4084-A19F-DB33C76A5BAF}" sibTransId="{932B2DFF-4CF2-42C6-8B6F-6C9AAA3AC657}"/>
    <dgm:cxn modelId="{C7701760-A2EE-450A-96B9-13AD844CBB05}" type="presOf" srcId="{B43C6BAD-5EAC-4E05-AC03-3AD258810E46}" destId="{E186D04F-5A3B-4A01-AD46-6D3F1CBB7A96}" srcOrd="1" destOrd="0" presId="urn:microsoft.com/office/officeart/2005/8/layout/cycle2"/>
    <dgm:cxn modelId="{EC297467-50F1-46CE-A0C5-F34101527E10}" srcId="{A5B1FE64-53D2-4F5A-9CA0-D01B83DB5F8C}" destId="{A43F5DC8-B591-473B-AB04-9BC3A1348AF7}" srcOrd="1" destOrd="0" parTransId="{D98C1F0D-8A6C-4883-B199-309507265A07}" sibTransId="{294A2DBA-BB2B-4933-B6A7-EF4909EFCD10}"/>
    <dgm:cxn modelId="{F44AED73-0D6B-42E5-89AA-E60E307F6575}" srcId="{A5B1FE64-53D2-4F5A-9CA0-D01B83DB5F8C}" destId="{F5F3CCC9-AA8F-4A66-9DE9-4DE9386AF791}" srcOrd="2" destOrd="0" parTransId="{4D3506CB-1B49-4463-B6FE-72DBA9146CEC}" sibTransId="{865E9E33-1BDB-465B-90C0-BE9212513B95}"/>
    <dgm:cxn modelId="{E29A7D77-311E-48DC-88F0-56644D13335A}" type="presOf" srcId="{A5B1FE64-53D2-4F5A-9CA0-D01B83DB5F8C}" destId="{B9AFEF9B-4B9A-47B3-9EF4-3ACDF77AFE9E}" srcOrd="0" destOrd="0" presId="urn:microsoft.com/office/officeart/2005/8/layout/cycle2"/>
    <dgm:cxn modelId="{AFCA4982-379F-4D6F-894F-7504C1CF031E}" srcId="{A5B1FE64-53D2-4F5A-9CA0-D01B83DB5F8C}" destId="{BADC0E2D-39CD-4070-9329-A60C02BBE1F2}" srcOrd="0" destOrd="0" parTransId="{33BDE3BD-CD6E-40A6-AB0C-25566B2199C4}" sibTransId="{B43C6BAD-5EAC-4E05-AC03-3AD258810E46}"/>
    <dgm:cxn modelId="{7D71C384-A6D5-4134-BF7B-1A8173170A04}" type="presOf" srcId="{B43C6BAD-5EAC-4E05-AC03-3AD258810E46}" destId="{79B5F4F2-2728-4C76-9113-550DF63E9BCE}" srcOrd="0" destOrd="0" presId="urn:microsoft.com/office/officeart/2005/8/layout/cycle2"/>
    <dgm:cxn modelId="{42152387-5F74-47AE-9E07-1E88D2AF21CD}" type="presOf" srcId="{932B2DFF-4CF2-42C6-8B6F-6C9AAA3AC657}" destId="{D0559BEF-FDCC-40D5-8547-9BF731D59142}" srcOrd="0" destOrd="0" presId="urn:microsoft.com/office/officeart/2005/8/layout/cycle2"/>
    <dgm:cxn modelId="{5D77B79C-F043-43F2-A84E-43E87D1A8E04}" type="presOf" srcId="{865E9E33-1BDB-465B-90C0-BE9212513B95}" destId="{EB9BB04A-E74D-4A9D-BCF9-AD44381465B6}" srcOrd="0" destOrd="0" presId="urn:microsoft.com/office/officeart/2005/8/layout/cycle2"/>
    <dgm:cxn modelId="{85B5019F-EABE-41CB-BFC0-0E417330CD5D}" type="presOf" srcId="{DF0A65C4-8E78-41C8-BD7D-BC11497FE5E3}" destId="{E4DD384F-A90F-40C1-ACE5-B8F6AA79CD07}" srcOrd="0" destOrd="0" presId="urn:microsoft.com/office/officeart/2005/8/layout/cycle2"/>
    <dgm:cxn modelId="{E43C38A2-D6A9-44DD-9E02-7C2032D1FEEE}" type="presOf" srcId="{BADC0E2D-39CD-4070-9329-A60C02BBE1F2}" destId="{AFDF2327-DFC6-447E-8E5E-7C491B0A44F8}" srcOrd="0" destOrd="0" presId="urn:microsoft.com/office/officeart/2005/8/layout/cycle2"/>
    <dgm:cxn modelId="{A22C7DC3-6D41-48A4-A9E8-867AE1600F9F}" type="presOf" srcId="{A43F5DC8-B591-473B-AB04-9BC3A1348AF7}" destId="{0582B804-180D-4F20-AC57-6DD8F99D7D7E}" srcOrd="0" destOrd="0" presId="urn:microsoft.com/office/officeart/2005/8/layout/cycle2"/>
    <dgm:cxn modelId="{4FF59ECC-772B-4553-93A5-BE61C1EFE5C5}" type="presOf" srcId="{865E9E33-1BDB-465B-90C0-BE9212513B95}" destId="{244FB270-B06E-494D-8C40-218E9D0DDFCB}" srcOrd="1" destOrd="0" presId="urn:microsoft.com/office/officeart/2005/8/layout/cycle2"/>
    <dgm:cxn modelId="{A5F110CD-F233-42D1-A156-1F7466D09BB6}" type="presOf" srcId="{5CC4AA1F-3797-4D41-A85F-F872BE419F5B}" destId="{25E99229-1CB6-4E02-8985-CEE8384750BB}" srcOrd="0" destOrd="0" presId="urn:microsoft.com/office/officeart/2005/8/layout/cycle2"/>
    <dgm:cxn modelId="{B13C6DFF-3952-4D4E-B549-A9BE5B3489C7}" type="presOf" srcId="{294A2DBA-BB2B-4933-B6A7-EF4909EFCD10}" destId="{9B4186F9-F0A2-4DBD-997E-1A64C82E82AA}" srcOrd="0" destOrd="0" presId="urn:microsoft.com/office/officeart/2005/8/layout/cycle2"/>
    <dgm:cxn modelId="{1C148461-FEE8-4B45-B51A-090EEC94DD07}" type="presParOf" srcId="{B9AFEF9B-4B9A-47B3-9EF4-3ACDF77AFE9E}" destId="{AFDF2327-DFC6-447E-8E5E-7C491B0A44F8}" srcOrd="0" destOrd="0" presId="urn:microsoft.com/office/officeart/2005/8/layout/cycle2"/>
    <dgm:cxn modelId="{30C53A82-45D7-40A6-AD1A-E5BAAA69F27C}" type="presParOf" srcId="{B9AFEF9B-4B9A-47B3-9EF4-3ACDF77AFE9E}" destId="{79B5F4F2-2728-4C76-9113-550DF63E9BCE}" srcOrd="1" destOrd="0" presId="urn:microsoft.com/office/officeart/2005/8/layout/cycle2"/>
    <dgm:cxn modelId="{D3E1FAC6-BC7D-44C8-9BBD-167EE9337114}" type="presParOf" srcId="{79B5F4F2-2728-4C76-9113-550DF63E9BCE}" destId="{E186D04F-5A3B-4A01-AD46-6D3F1CBB7A96}" srcOrd="0" destOrd="0" presId="urn:microsoft.com/office/officeart/2005/8/layout/cycle2"/>
    <dgm:cxn modelId="{E4CCA1FF-50BA-4366-8C28-28D9E4622C7F}" type="presParOf" srcId="{B9AFEF9B-4B9A-47B3-9EF4-3ACDF77AFE9E}" destId="{0582B804-180D-4F20-AC57-6DD8F99D7D7E}" srcOrd="2" destOrd="0" presId="urn:microsoft.com/office/officeart/2005/8/layout/cycle2"/>
    <dgm:cxn modelId="{865C50BB-D6C8-4259-9784-E4B46AB96BF2}" type="presParOf" srcId="{B9AFEF9B-4B9A-47B3-9EF4-3ACDF77AFE9E}" destId="{9B4186F9-F0A2-4DBD-997E-1A64C82E82AA}" srcOrd="3" destOrd="0" presId="urn:microsoft.com/office/officeart/2005/8/layout/cycle2"/>
    <dgm:cxn modelId="{AAE8A667-3C50-410C-919E-DB9526B494FE}" type="presParOf" srcId="{9B4186F9-F0A2-4DBD-997E-1A64C82E82AA}" destId="{48074D4A-856C-4A54-8B5E-019F8D2F63B2}" srcOrd="0" destOrd="0" presId="urn:microsoft.com/office/officeart/2005/8/layout/cycle2"/>
    <dgm:cxn modelId="{DEA8E14D-5CFF-4162-9756-BEEDDE792ABE}" type="presParOf" srcId="{B9AFEF9B-4B9A-47B3-9EF4-3ACDF77AFE9E}" destId="{271044BE-7820-4F03-A95B-8D7316979BF6}" srcOrd="4" destOrd="0" presId="urn:microsoft.com/office/officeart/2005/8/layout/cycle2"/>
    <dgm:cxn modelId="{4A415BAD-5F44-45DA-BE5A-9E05B20AF568}" type="presParOf" srcId="{B9AFEF9B-4B9A-47B3-9EF4-3ACDF77AFE9E}" destId="{EB9BB04A-E74D-4A9D-BCF9-AD44381465B6}" srcOrd="5" destOrd="0" presId="urn:microsoft.com/office/officeart/2005/8/layout/cycle2"/>
    <dgm:cxn modelId="{7E19716B-5C8B-46F3-9C76-623AB8E1AD10}" type="presParOf" srcId="{EB9BB04A-E74D-4A9D-BCF9-AD44381465B6}" destId="{244FB270-B06E-494D-8C40-218E9D0DDFCB}" srcOrd="0" destOrd="0" presId="urn:microsoft.com/office/officeart/2005/8/layout/cycle2"/>
    <dgm:cxn modelId="{2AF708BD-FFC3-410C-A538-4418ED2E50D6}" type="presParOf" srcId="{B9AFEF9B-4B9A-47B3-9EF4-3ACDF77AFE9E}" destId="{E4DD384F-A90F-40C1-ACE5-B8F6AA79CD07}" srcOrd="6" destOrd="0" presId="urn:microsoft.com/office/officeart/2005/8/layout/cycle2"/>
    <dgm:cxn modelId="{1CEF2DA3-DEA5-45A1-BFF0-17C79CC1E970}" type="presParOf" srcId="{B9AFEF9B-4B9A-47B3-9EF4-3ACDF77AFE9E}" destId="{25E99229-1CB6-4E02-8985-CEE8384750BB}" srcOrd="7" destOrd="0" presId="urn:microsoft.com/office/officeart/2005/8/layout/cycle2"/>
    <dgm:cxn modelId="{09203337-2001-4A5B-AD28-8CCE95C72063}" type="presParOf" srcId="{25E99229-1CB6-4E02-8985-CEE8384750BB}" destId="{E5E27A06-2F9B-4FF5-9132-F8522B0BA624}" srcOrd="0" destOrd="0" presId="urn:microsoft.com/office/officeart/2005/8/layout/cycle2"/>
    <dgm:cxn modelId="{DBFA138B-3D0E-4C05-B7D5-A2430B25B7FC}" type="presParOf" srcId="{B9AFEF9B-4B9A-47B3-9EF4-3ACDF77AFE9E}" destId="{98281CD9-D289-4A04-9C0E-2126084C57EC}" srcOrd="8" destOrd="0" presId="urn:microsoft.com/office/officeart/2005/8/layout/cycle2"/>
    <dgm:cxn modelId="{1F005AA4-FEB2-4483-9F6E-B64F7996D3D1}" type="presParOf" srcId="{B9AFEF9B-4B9A-47B3-9EF4-3ACDF77AFE9E}" destId="{D0559BEF-FDCC-40D5-8547-9BF731D59142}" srcOrd="9" destOrd="0" presId="urn:microsoft.com/office/officeart/2005/8/layout/cycle2"/>
    <dgm:cxn modelId="{1BDA0DDD-5AA8-4608-B4A5-2EA594E673AE}" type="presParOf" srcId="{D0559BEF-FDCC-40D5-8547-9BF731D59142}" destId="{E4FF7B56-9395-4D34-AEF6-F08436217CB6}" srcOrd="0" destOrd="0" presId="urn:microsoft.com/office/officeart/2005/8/layout/cycle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5B1FE64-53D2-4F5A-9CA0-D01B83DB5F8C}" type="doc">
      <dgm:prSet loTypeId="urn:microsoft.com/office/officeart/2005/8/layout/cycle2" loCatId="cycle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B9AFEF9B-4B9A-47B3-9EF4-3ACDF77AFE9E}" type="pres">
      <dgm:prSet presAssocID="{A5B1FE64-53D2-4F5A-9CA0-D01B83DB5F8C}" presName="cycle" presStyleCnt="0">
        <dgm:presLayoutVars>
          <dgm:dir/>
          <dgm:resizeHandles val="exact"/>
        </dgm:presLayoutVars>
      </dgm:prSet>
      <dgm:spPr/>
    </dgm:pt>
  </dgm:ptLst>
  <dgm:cxnLst>
    <dgm:cxn modelId="{E29A7D77-311E-48DC-88F0-56644D13335A}" type="presOf" srcId="{A5B1FE64-53D2-4F5A-9CA0-D01B83DB5F8C}" destId="{B9AFEF9B-4B9A-47B3-9EF4-3ACDF77AFE9E}" srcOrd="0" destOrd="0" presId="urn:microsoft.com/office/officeart/2005/8/layout/cycle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CE42C5-0CC2-4D89-AAA4-7705A0D0CEA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4384B91-3F8D-47E5-9F83-A0E4CF77469D}">
      <dgm:prSet phldrT="[Texto]" custT="1"/>
      <dgm:spPr/>
      <dgm:t>
        <a:bodyPr/>
        <a:lstStyle/>
        <a:p>
          <a:r>
            <a:rPr lang="pt-BR" sz="1600" b="1" i="1" dirty="0">
              <a:solidFill>
                <a:schemeClr val="tx1"/>
              </a:solidFill>
            </a:rPr>
            <a:t>Especialidades que utilizam o serviço</a:t>
          </a:r>
          <a:endParaRPr lang="pt-BR" sz="1600" b="1" i="1" dirty="0">
            <a:solidFill>
              <a:schemeClr val="accent1"/>
            </a:solidFill>
          </a:endParaRPr>
        </a:p>
      </dgm:t>
    </dgm:pt>
    <dgm:pt modelId="{6BAB65A5-3667-4ED0-B445-E5E78D016A04}" type="parTrans" cxnId="{C3B240B9-679A-4C9D-ABF5-2636DED52D8B}">
      <dgm:prSet/>
      <dgm:spPr/>
      <dgm:t>
        <a:bodyPr/>
        <a:lstStyle/>
        <a:p>
          <a:endParaRPr lang="pt-BR"/>
        </a:p>
      </dgm:t>
    </dgm:pt>
    <dgm:pt modelId="{F05A841B-22BC-4829-8601-A9D63FD35C23}" type="sibTrans" cxnId="{C3B240B9-679A-4C9D-ABF5-2636DED52D8B}">
      <dgm:prSet/>
      <dgm:spPr/>
      <dgm:t>
        <a:bodyPr/>
        <a:lstStyle/>
        <a:p>
          <a:endParaRPr lang="pt-BR"/>
        </a:p>
      </dgm:t>
    </dgm:pt>
    <dgm:pt modelId="{8E2DFDC8-5919-4A90-9127-C5987CF55A2E}">
      <dgm:prSet phldrT="[Texto]" custT="1"/>
      <dgm:spPr/>
      <dgm:t>
        <a:bodyPr/>
        <a:lstStyle/>
        <a:p>
          <a:r>
            <a:rPr lang="pt-BR" sz="2000" dirty="0"/>
            <a:t>        Registro de Imóveis</a:t>
          </a:r>
        </a:p>
      </dgm:t>
    </dgm:pt>
    <dgm:pt modelId="{9A2D939D-A08C-4E08-9241-334BAAA84667}" type="parTrans" cxnId="{5FB529CE-F252-456A-98FD-EC57035C2BC0}">
      <dgm:prSet/>
      <dgm:spPr/>
      <dgm:t>
        <a:bodyPr/>
        <a:lstStyle/>
        <a:p>
          <a:endParaRPr lang="pt-BR"/>
        </a:p>
      </dgm:t>
    </dgm:pt>
    <dgm:pt modelId="{9A838D56-9791-4F35-B274-326549813617}" type="sibTrans" cxnId="{5FB529CE-F252-456A-98FD-EC57035C2BC0}">
      <dgm:prSet/>
      <dgm:spPr/>
      <dgm:t>
        <a:bodyPr/>
        <a:lstStyle/>
        <a:p>
          <a:endParaRPr lang="pt-BR"/>
        </a:p>
      </dgm:t>
    </dgm:pt>
    <dgm:pt modelId="{8A7D349D-5AC9-4994-ABE5-30C6F44FD02B}">
      <dgm:prSet phldrT="[Texto]" custT="1"/>
      <dgm:spPr/>
      <dgm:t>
        <a:bodyPr/>
        <a:lstStyle/>
        <a:p>
          <a:r>
            <a:rPr lang="pt-BR" sz="2000" dirty="0"/>
            <a:t>        Títulos e Documentos</a:t>
          </a:r>
        </a:p>
      </dgm:t>
    </dgm:pt>
    <dgm:pt modelId="{66469657-C980-40DA-A0FD-4AB8C266B4AC}" type="parTrans" cxnId="{150BAE7E-5DCF-48EF-BBF4-617C692D0E26}">
      <dgm:prSet/>
      <dgm:spPr/>
      <dgm:t>
        <a:bodyPr/>
        <a:lstStyle/>
        <a:p>
          <a:endParaRPr lang="pt-BR"/>
        </a:p>
      </dgm:t>
    </dgm:pt>
    <dgm:pt modelId="{C0B165EF-F750-4F9B-A037-5C7CD1E0C694}" type="sibTrans" cxnId="{150BAE7E-5DCF-48EF-BBF4-617C692D0E26}">
      <dgm:prSet/>
      <dgm:spPr/>
      <dgm:t>
        <a:bodyPr/>
        <a:lstStyle/>
        <a:p>
          <a:endParaRPr lang="pt-BR"/>
        </a:p>
      </dgm:t>
    </dgm:pt>
    <dgm:pt modelId="{1004FEA0-85A9-4295-AE47-ABEB30DDAA85}">
      <dgm:prSet phldrT="[Texto]" custT="1"/>
      <dgm:spPr/>
      <dgm:t>
        <a:bodyPr/>
        <a:lstStyle/>
        <a:p>
          <a:r>
            <a:rPr lang="pt-BR" sz="2000" dirty="0"/>
            <a:t>        Registro Civil</a:t>
          </a:r>
        </a:p>
      </dgm:t>
    </dgm:pt>
    <dgm:pt modelId="{1961F158-E4ED-41F4-BFA6-82516AA9EE78}" type="parTrans" cxnId="{A7F34026-1BC2-4104-8112-25AAB67F5505}">
      <dgm:prSet/>
      <dgm:spPr/>
      <dgm:t>
        <a:bodyPr/>
        <a:lstStyle/>
        <a:p>
          <a:endParaRPr lang="pt-BR"/>
        </a:p>
      </dgm:t>
    </dgm:pt>
    <dgm:pt modelId="{7BCDDA87-A0FB-4A4E-801D-855E8BED430F}" type="sibTrans" cxnId="{A7F34026-1BC2-4104-8112-25AAB67F5505}">
      <dgm:prSet/>
      <dgm:spPr/>
      <dgm:t>
        <a:bodyPr/>
        <a:lstStyle/>
        <a:p>
          <a:endParaRPr lang="pt-BR"/>
        </a:p>
      </dgm:t>
    </dgm:pt>
    <dgm:pt modelId="{77B03600-91AE-4AE3-A4AE-994237E7E3EF}">
      <dgm:prSet phldrT="[Texto]" custT="1"/>
      <dgm:spPr/>
      <dgm:t>
        <a:bodyPr/>
        <a:lstStyle/>
        <a:p>
          <a:r>
            <a:rPr lang="pt-BR" sz="2000" dirty="0"/>
            <a:t>        Pessoa Jurídica</a:t>
          </a:r>
        </a:p>
      </dgm:t>
    </dgm:pt>
    <dgm:pt modelId="{7211CC1E-4F52-4E7C-86E0-18C34B5001C5}" type="parTrans" cxnId="{140AB343-838C-490E-A29D-58B36C63A235}">
      <dgm:prSet/>
      <dgm:spPr/>
      <dgm:t>
        <a:bodyPr/>
        <a:lstStyle/>
        <a:p>
          <a:endParaRPr lang="pt-BR"/>
        </a:p>
      </dgm:t>
    </dgm:pt>
    <dgm:pt modelId="{36B2EAC5-88BE-4B34-B501-421414142EBA}" type="sibTrans" cxnId="{140AB343-838C-490E-A29D-58B36C63A235}">
      <dgm:prSet/>
      <dgm:spPr/>
      <dgm:t>
        <a:bodyPr/>
        <a:lstStyle/>
        <a:p>
          <a:endParaRPr lang="pt-BR"/>
        </a:p>
      </dgm:t>
    </dgm:pt>
    <dgm:pt modelId="{88378758-8C2D-404C-9210-182DCBF622FD}">
      <dgm:prSet phldrT="[Texto]" custT="1"/>
      <dgm:spPr/>
      <dgm:t>
        <a:bodyPr/>
        <a:lstStyle/>
        <a:p>
          <a:r>
            <a:rPr lang="pt-BR" sz="2000" dirty="0"/>
            <a:t>        Protesto</a:t>
          </a:r>
        </a:p>
      </dgm:t>
    </dgm:pt>
    <dgm:pt modelId="{F76DD572-777F-41A0-9135-AD0945DD5D13}" type="parTrans" cxnId="{06C335E7-B7C9-4411-BF45-028548290BFD}">
      <dgm:prSet/>
      <dgm:spPr/>
      <dgm:t>
        <a:bodyPr/>
        <a:lstStyle/>
        <a:p>
          <a:endParaRPr lang="pt-BR"/>
        </a:p>
      </dgm:t>
    </dgm:pt>
    <dgm:pt modelId="{7D3B6E79-F5A9-4F1F-A6A1-75EFA6D0C797}" type="sibTrans" cxnId="{06C335E7-B7C9-4411-BF45-028548290BFD}">
      <dgm:prSet/>
      <dgm:spPr/>
      <dgm:t>
        <a:bodyPr/>
        <a:lstStyle/>
        <a:p>
          <a:endParaRPr lang="pt-BR"/>
        </a:p>
      </dgm:t>
    </dgm:pt>
    <dgm:pt modelId="{B36D8F2A-946C-4D28-B1E8-23509CD43B08}">
      <dgm:prSet phldrT="[Texto]" custT="1"/>
      <dgm:spPr/>
      <dgm:t>
        <a:bodyPr/>
        <a:lstStyle/>
        <a:p>
          <a:r>
            <a:rPr lang="pt-BR" sz="2000"/>
            <a:t>        Tabelionato de Notas</a:t>
          </a:r>
          <a:endParaRPr lang="pt-BR" sz="2000" dirty="0"/>
        </a:p>
        <a:p>
          <a:endParaRPr lang="pt-BR" sz="2000" dirty="0"/>
        </a:p>
      </dgm:t>
    </dgm:pt>
    <dgm:pt modelId="{E5C92F8F-7FE4-46C4-9B7E-E02706C3102F}" type="parTrans" cxnId="{4C3C4A80-F1F4-4D0C-81AC-1BAF9029257A}">
      <dgm:prSet/>
      <dgm:spPr/>
      <dgm:t>
        <a:bodyPr/>
        <a:lstStyle/>
        <a:p>
          <a:endParaRPr lang="pt-BR"/>
        </a:p>
      </dgm:t>
    </dgm:pt>
    <dgm:pt modelId="{D0C26618-75FA-4297-ACBF-93FC29DFAD55}" type="sibTrans" cxnId="{4C3C4A80-F1F4-4D0C-81AC-1BAF9029257A}">
      <dgm:prSet/>
      <dgm:spPr/>
      <dgm:t>
        <a:bodyPr/>
        <a:lstStyle/>
        <a:p>
          <a:endParaRPr lang="pt-BR"/>
        </a:p>
      </dgm:t>
    </dgm:pt>
    <dgm:pt modelId="{02013AF3-9888-45F1-8451-F9F1AB88512A}">
      <dgm:prSet phldrT="[Texto]" custT="1"/>
      <dgm:spPr/>
      <dgm:t>
        <a:bodyPr/>
        <a:lstStyle/>
        <a:p>
          <a:r>
            <a:rPr lang="pt-BR" sz="2000" dirty="0"/>
            <a:t>        Registro Especial (livro E)</a:t>
          </a:r>
        </a:p>
      </dgm:t>
    </dgm:pt>
    <dgm:pt modelId="{F4C236F2-983B-417B-A800-60265FA5D554}" type="parTrans" cxnId="{560A4DC2-0ABB-4FF1-997B-F13A33874E85}">
      <dgm:prSet/>
      <dgm:spPr/>
      <dgm:t>
        <a:bodyPr/>
        <a:lstStyle/>
        <a:p>
          <a:endParaRPr lang="pt-BR"/>
        </a:p>
      </dgm:t>
    </dgm:pt>
    <dgm:pt modelId="{C949DDBD-FA99-4DC7-B900-6A7E87497BF8}" type="sibTrans" cxnId="{560A4DC2-0ABB-4FF1-997B-F13A33874E85}">
      <dgm:prSet/>
      <dgm:spPr/>
      <dgm:t>
        <a:bodyPr/>
        <a:lstStyle/>
        <a:p>
          <a:endParaRPr lang="pt-BR"/>
        </a:p>
      </dgm:t>
    </dgm:pt>
    <dgm:pt modelId="{A4656F68-F49F-473F-A212-4C321E81BDA9}" type="pres">
      <dgm:prSet presAssocID="{8BCE42C5-0CC2-4D89-AAA4-7705A0D0CEAE}" presName="vert0" presStyleCnt="0">
        <dgm:presLayoutVars>
          <dgm:dir/>
          <dgm:animOne val="branch"/>
          <dgm:animLvl val="lvl"/>
        </dgm:presLayoutVars>
      </dgm:prSet>
      <dgm:spPr/>
    </dgm:pt>
    <dgm:pt modelId="{9843F52B-998C-4D5A-B476-41DE2A380A7E}" type="pres">
      <dgm:prSet presAssocID="{64384B91-3F8D-47E5-9F83-A0E4CF77469D}" presName="thickLine" presStyleLbl="alignNode1" presStyleIdx="0" presStyleCnt="8"/>
      <dgm:spPr/>
    </dgm:pt>
    <dgm:pt modelId="{1D986446-E5F9-47BC-BAE8-357F22776E73}" type="pres">
      <dgm:prSet presAssocID="{64384B91-3F8D-47E5-9F83-A0E4CF77469D}" presName="horz1" presStyleCnt="0"/>
      <dgm:spPr/>
    </dgm:pt>
    <dgm:pt modelId="{2B674BBC-C5F5-45C9-8E30-59A958605C5D}" type="pres">
      <dgm:prSet presAssocID="{64384B91-3F8D-47E5-9F83-A0E4CF77469D}" presName="tx1" presStyleLbl="revTx" presStyleIdx="0" presStyleCnt="8"/>
      <dgm:spPr/>
    </dgm:pt>
    <dgm:pt modelId="{F1A98DB3-E652-4CF8-8174-79FFF2EF6AB5}" type="pres">
      <dgm:prSet presAssocID="{64384B91-3F8D-47E5-9F83-A0E4CF77469D}" presName="vert1" presStyleCnt="0"/>
      <dgm:spPr/>
    </dgm:pt>
    <dgm:pt modelId="{796D02D4-9632-4589-8A24-97DE96B85895}" type="pres">
      <dgm:prSet presAssocID="{8E2DFDC8-5919-4A90-9127-C5987CF55A2E}" presName="thickLine" presStyleLbl="alignNode1" presStyleIdx="1" presStyleCnt="8"/>
      <dgm:spPr/>
    </dgm:pt>
    <dgm:pt modelId="{4652D3F3-1326-4966-8DFE-5B745B19F274}" type="pres">
      <dgm:prSet presAssocID="{8E2DFDC8-5919-4A90-9127-C5987CF55A2E}" presName="horz1" presStyleCnt="0"/>
      <dgm:spPr/>
    </dgm:pt>
    <dgm:pt modelId="{EEEE08AA-4C91-4197-BDF8-81B6FD9F0D6D}" type="pres">
      <dgm:prSet presAssocID="{8E2DFDC8-5919-4A90-9127-C5987CF55A2E}" presName="tx1" presStyleLbl="revTx" presStyleIdx="1" presStyleCnt="8"/>
      <dgm:spPr/>
    </dgm:pt>
    <dgm:pt modelId="{92E4BCFA-FB04-4B09-A7A0-76286A497E2F}" type="pres">
      <dgm:prSet presAssocID="{8E2DFDC8-5919-4A90-9127-C5987CF55A2E}" presName="vert1" presStyleCnt="0"/>
      <dgm:spPr/>
    </dgm:pt>
    <dgm:pt modelId="{948FF4E3-9517-4328-8104-C0FCE0056774}" type="pres">
      <dgm:prSet presAssocID="{8A7D349D-5AC9-4994-ABE5-30C6F44FD02B}" presName="thickLine" presStyleLbl="alignNode1" presStyleIdx="2" presStyleCnt="8"/>
      <dgm:spPr/>
    </dgm:pt>
    <dgm:pt modelId="{FB3217D9-2155-45B0-9540-7A47C8426C3D}" type="pres">
      <dgm:prSet presAssocID="{8A7D349D-5AC9-4994-ABE5-30C6F44FD02B}" presName="horz1" presStyleCnt="0"/>
      <dgm:spPr/>
    </dgm:pt>
    <dgm:pt modelId="{7C835209-0175-4458-9D61-F587A217F439}" type="pres">
      <dgm:prSet presAssocID="{8A7D349D-5AC9-4994-ABE5-30C6F44FD02B}" presName="tx1" presStyleLbl="revTx" presStyleIdx="2" presStyleCnt="8"/>
      <dgm:spPr/>
    </dgm:pt>
    <dgm:pt modelId="{53766DBF-2FA5-4DB6-A3C7-11E0444DB49B}" type="pres">
      <dgm:prSet presAssocID="{8A7D349D-5AC9-4994-ABE5-30C6F44FD02B}" presName="vert1" presStyleCnt="0"/>
      <dgm:spPr/>
    </dgm:pt>
    <dgm:pt modelId="{D4675BE9-F63D-4899-BD6B-6D84707332AF}" type="pres">
      <dgm:prSet presAssocID="{1004FEA0-85A9-4295-AE47-ABEB30DDAA85}" presName="thickLine" presStyleLbl="alignNode1" presStyleIdx="3" presStyleCnt="8"/>
      <dgm:spPr/>
    </dgm:pt>
    <dgm:pt modelId="{4AB23613-DF1E-4B04-956F-2AC71127FEB3}" type="pres">
      <dgm:prSet presAssocID="{1004FEA0-85A9-4295-AE47-ABEB30DDAA85}" presName="horz1" presStyleCnt="0"/>
      <dgm:spPr/>
    </dgm:pt>
    <dgm:pt modelId="{F2C9629F-9BF8-4008-AF68-AAB156B2276E}" type="pres">
      <dgm:prSet presAssocID="{1004FEA0-85A9-4295-AE47-ABEB30DDAA85}" presName="tx1" presStyleLbl="revTx" presStyleIdx="3" presStyleCnt="8"/>
      <dgm:spPr/>
    </dgm:pt>
    <dgm:pt modelId="{4BFEA68C-7514-473F-8D3D-35C6F7CECD2D}" type="pres">
      <dgm:prSet presAssocID="{1004FEA0-85A9-4295-AE47-ABEB30DDAA85}" presName="vert1" presStyleCnt="0"/>
      <dgm:spPr/>
    </dgm:pt>
    <dgm:pt modelId="{8F01DB52-CF32-4F8E-A9A2-B0A4E332654A}" type="pres">
      <dgm:prSet presAssocID="{02013AF3-9888-45F1-8451-F9F1AB88512A}" presName="thickLine" presStyleLbl="alignNode1" presStyleIdx="4" presStyleCnt="8"/>
      <dgm:spPr/>
    </dgm:pt>
    <dgm:pt modelId="{75AE4F79-3912-476F-A7AD-5ED68A4C37B3}" type="pres">
      <dgm:prSet presAssocID="{02013AF3-9888-45F1-8451-F9F1AB88512A}" presName="horz1" presStyleCnt="0"/>
      <dgm:spPr/>
    </dgm:pt>
    <dgm:pt modelId="{0E82FE76-3F4E-4670-9CF6-38AF10E8CF0F}" type="pres">
      <dgm:prSet presAssocID="{02013AF3-9888-45F1-8451-F9F1AB88512A}" presName="tx1" presStyleLbl="revTx" presStyleIdx="4" presStyleCnt="8"/>
      <dgm:spPr/>
    </dgm:pt>
    <dgm:pt modelId="{837B11BA-8EB7-4970-898A-C8387A333C96}" type="pres">
      <dgm:prSet presAssocID="{02013AF3-9888-45F1-8451-F9F1AB88512A}" presName="vert1" presStyleCnt="0"/>
      <dgm:spPr/>
    </dgm:pt>
    <dgm:pt modelId="{31B03F6E-C4D3-421B-BCB7-4B2482F4B1FF}" type="pres">
      <dgm:prSet presAssocID="{77B03600-91AE-4AE3-A4AE-994237E7E3EF}" presName="thickLine" presStyleLbl="alignNode1" presStyleIdx="5" presStyleCnt="8"/>
      <dgm:spPr/>
    </dgm:pt>
    <dgm:pt modelId="{6C51EB43-8D51-4146-9AB5-72C2716BD538}" type="pres">
      <dgm:prSet presAssocID="{77B03600-91AE-4AE3-A4AE-994237E7E3EF}" presName="horz1" presStyleCnt="0"/>
      <dgm:spPr/>
    </dgm:pt>
    <dgm:pt modelId="{68355274-A518-45B6-9E17-4D0CB61A8DCD}" type="pres">
      <dgm:prSet presAssocID="{77B03600-91AE-4AE3-A4AE-994237E7E3EF}" presName="tx1" presStyleLbl="revTx" presStyleIdx="5" presStyleCnt="8"/>
      <dgm:spPr/>
    </dgm:pt>
    <dgm:pt modelId="{682335D9-3C69-4B4D-9D83-8CB136566947}" type="pres">
      <dgm:prSet presAssocID="{77B03600-91AE-4AE3-A4AE-994237E7E3EF}" presName="vert1" presStyleCnt="0"/>
      <dgm:spPr/>
    </dgm:pt>
    <dgm:pt modelId="{5CA8CE13-BA91-486B-BAC9-197FC80E998E}" type="pres">
      <dgm:prSet presAssocID="{88378758-8C2D-404C-9210-182DCBF622FD}" presName="thickLine" presStyleLbl="alignNode1" presStyleIdx="6" presStyleCnt="8"/>
      <dgm:spPr/>
    </dgm:pt>
    <dgm:pt modelId="{6F156B86-91D0-4156-8749-76D0A0525EB9}" type="pres">
      <dgm:prSet presAssocID="{88378758-8C2D-404C-9210-182DCBF622FD}" presName="horz1" presStyleCnt="0"/>
      <dgm:spPr/>
    </dgm:pt>
    <dgm:pt modelId="{A2C60521-3A9B-46DF-9A5F-479664B64B99}" type="pres">
      <dgm:prSet presAssocID="{88378758-8C2D-404C-9210-182DCBF622FD}" presName="tx1" presStyleLbl="revTx" presStyleIdx="6" presStyleCnt="8"/>
      <dgm:spPr/>
    </dgm:pt>
    <dgm:pt modelId="{C3C5A266-FAE6-4733-B20B-DFFB28AEB5B6}" type="pres">
      <dgm:prSet presAssocID="{88378758-8C2D-404C-9210-182DCBF622FD}" presName="vert1" presStyleCnt="0"/>
      <dgm:spPr/>
    </dgm:pt>
    <dgm:pt modelId="{64AB1F64-95ED-4C8F-BCA4-21998C7C09E5}" type="pres">
      <dgm:prSet presAssocID="{B36D8F2A-946C-4D28-B1E8-23509CD43B08}" presName="thickLine" presStyleLbl="alignNode1" presStyleIdx="7" presStyleCnt="8"/>
      <dgm:spPr/>
    </dgm:pt>
    <dgm:pt modelId="{477766B3-BFC5-4FA9-8FEA-1977488D4193}" type="pres">
      <dgm:prSet presAssocID="{B36D8F2A-946C-4D28-B1E8-23509CD43B08}" presName="horz1" presStyleCnt="0"/>
      <dgm:spPr/>
    </dgm:pt>
    <dgm:pt modelId="{061CA92E-B98E-4514-B57F-57159B8A92F4}" type="pres">
      <dgm:prSet presAssocID="{B36D8F2A-946C-4D28-B1E8-23509CD43B08}" presName="tx1" presStyleLbl="revTx" presStyleIdx="7" presStyleCnt="8"/>
      <dgm:spPr/>
    </dgm:pt>
    <dgm:pt modelId="{36FC8BC0-47DD-4A44-8690-86967F4B0BF5}" type="pres">
      <dgm:prSet presAssocID="{B36D8F2A-946C-4D28-B1E8-23509CD43B08}" presName="vert1" presStyleCnt="0"/>
      <dgm:spPr/>
    </dgm:pt>
  </dgm:ptLst>
  <dgm:cxnLst>
    <dgm:cxn modelId="{A7F34026-1BC2-4104-8112-25AAB67F5505}" srcId="{8BCE42C5-0CC2-4D89-AAA4-7705A0D0CEAE}" destId="{1004FEA0-85A9-4295-AE47-ABEB30DDAA85}" srcOrd="3" destOrd="0" parTransId="{1961F158-E4ED-41F4-BFA6-82516AA9EE78}" sibTransId="{7BCDDA87-A0FB-4A4E-801D-855E8BED430F}"/>
    <dgm:cxn modelId="{59255029-60FC-4980-878E-C05DC076C97D}" type="presOf" srcId="{8A7D349D-5AC9-4994-ABE5-30C6F44FD02B}" destId="{7C835209-0175-4458-9D61-F587A217F439}" srcOrd="0" destOrd="0" presId="urn:microsoft.com/office/officeart/2008/layout/LinedList"/>
    <dgm:cxn modelId="{8AD8D55B-0A52-47E2-B979-6613D7F4D81D}" type="presOf" srcId="{8E2DFDC8-5919-4A90-9127-C5987CF55A2E}" destId="{EEEE08AA-4C91-4197-BDF8-81B6FD9F0D6D}" srcOrd="0" destOrd="0" presId="urn:microsoft.com/office/officeart/2008/layout/LinedList"/>
    <dgm:cxn modelId="{84C24563-51F8-4584-A993-83FDBF8AA772}" type="presOf" srcId="{77B03600-91AE-4AE3-A4AE-994237E7E3EF}" destId="{68355274-A518-45B6-9E17-4D0CB61A8DCD}" srcOrd="0" destOrd="0" presId="urn:microsoft.com/office/officeart/2008/layout/LinedList"/>
    <dgm:cxn modelId="{140AB343-838C-490E-A29D-58B36C63A235}" srcId="{8BCE42C5-0CC2-4D89-AAA4-7705A0D0CEAE}" destId="{77B03600-91AE-4AE3-A4AE-994237E7E3EF}" srcOrd="5" destOrd="0" parTransId="{7211CC1E-4F52-4E7C-86E0-18C34B5001C5}" sibTransId="{36B2EAC5-88BE-4B34-B501-421414142EBA}"/>
    <dgm:cxn modelId="{585FF34B-257A-497C-84AF-8C1AD7BEB1C8}" type="presOf" srcId="{1004FEA0-85A9-4295-AE47-ABEB30DDAA85}" destId="{F2C9629F-9BF8-4008-AF68-AAB156B2276E}" srcOrd="0" destOrd="0" presId="urn:microsoft.com/office/officeart/2008/layout/LinedList"/>
    <dgm:cxn modelId="{B37D994C-9EB3-4493-9D77-C5CBCD3EFE08}" type="presOf" srcId="{B36D8F2A-946C-4D28-B1E8-23509CD43B08}" destId="{061CA92E-B98E-4514-B57F-57159B8A92F4}" srcOrd="0" destOrd="0" presId="urn:microsoft.com/office/officeart/2008/layout/LinedList"/>
    <dgm:cxn modelId="{150BAE7E-5DCF-48EF-BBF4-617C692D0E26}" srcId="{8BCE42C5-0CC2-4D89-AAA4-7705A0D0CEAE}" destId="{8A7D349D-5AC9-4994-ABE5-30C6F44FD02B}" srcOrd="2" destOrd="0" parTransId="{66469657-C980-40DA-A0FD-4AB8C266B4AC}" sibTransId="{C0B165EF-F750-4F9B-A037-5C7CD1E0C694}"/>
    <dgm:cxn modelId="{4C3C4A80-F1F4-4D0C-81AC-1BAF9029257A}" srcId="{8BCE42C5-0CC2-4D89-AAA4-7705A0D0CEAE}" destId="{B36D8F2A-946C-4D28-B1E8-23509CD43B08}" srcOrd="7" destOrd="0" parTransId="{E5C92F8F-7FE4-46C4-9B7E-E02706C3102F}" sibTransId="{D0C26618-75FA-4297-ACBF-93FC29DFAD55}"/>
    <dgm:cxn modelId="{C3B240B9-679A-4C9D-ABF5-2636DED52D8B}" srcId="{8BCE42C5-0CC2-4D89-AAA4-7705A0D0CEAE}" destId="{64384B91-3F8D-47E5-9F83-A0E4CF77469D}" srcOrd="0" destOrd="0" parTransId="{6BAB65A5-3667-4ED0-B445-E5E78D016A04}" sibTransId="{F05A841B-22BC-4829-8601-A9D63FD35C23}"/>
    <dgm:cxn modelId="{560A4DC2-0ABB-4FF1-997B-F13A33874E85}" srcId="{8BCE42C5-0CC2-4D89-AAA4-7705A0D0CEAE}" destId="{02013AF3-9888-45F1-8451-F9F1AB88512A}" srcOrd="4" destOrd="0" parTransId="{F4C236F2-983B-417B-A800-60265FA5D554}" sibTransId="{C949DDBD-FA99-4DC7-B900-6A7E87497BF8}"/>
    <dgm:cxn modelId="{B208DECD-4025-4B49-BD26-88D6458E00B8}" type="presOf" srcId="{88378758-8C2D-404C-9210-182DCBF622FD}" destId="{A2C60521-3A9B-46DF-9A5F-479664B64B99}" srcOrd="0" destOrd="0" presId="urn:microsoft.com/office/officeart/2008/layout/LinedList"/>
    <dgm:cxn modelId="{5FB529CE-F252-456A-98FD-EC57035C2BC0}" srcId="{8BCE42C5-0CC2-4D89-AAA4-7705A0D0CEAE}" destId="{8E2DFDC8-5919-4A90-9127-C5987CF55A2E}" srcOrd="1" destOrd="0" parTransId="{9A2D939D-A08C-4E08-9241-334BAAA84667}" sibTransId="{9A838D56-9791-4F35-B274-326549813617}"/>
    <dgm:cxn modelId="{06C335E7-B7C9-4411-BF45-028548290BFD}" srcId="{8BCE42C5-0CC2-4D89-AAA4-7705A0D0CEAE}" destId="{88378758-8C2D-404C-9210-182DCBF622FD}" srcOrd="6" destOrd="0" parTransId="{F76DD572-777F-41A0-9135-AD0945DD5D13}" sibTransId="{7D3B6E79-F5A9-4F1F-A6A1-75EFA6D0C797}"/>
    <dgm:cxn modelId="{9AAEA9E9-865D-4152-828D-CE3B72BD6D3F}" type="presOf" srcId="{8BCE42C5-0CC2-4D89-AAA4-7705A0D0CEAE}" destId="{A4656F68-F49F-473F-A212-4C321E81BDA9}" srcOrd="0" destOrd="0" presId="urn:microsoft.com/office/officeart/2008/layout/LinedList"/>
    <dgm:cxn modelId="{BD3CCEF0-C35E-4BAA-B60E-72E582778614}" type="presOf" srcId="{02013AF3-9888-45F1-8451-F9F1AB88512A}" destId="{0E82FE76-3F4E-4670-9CF6-38AF10E8CF0F}" srcOrd="0" destOrd="0" presId="urn:microsoft.com/office/officeart/2008/layout/LinedList"/>
    <dgm:cxn modelId="{B9E1A4FE-594B-40C0-B61E-83D78C859922}" type="presOf" srcId="{64384B91-3F8D-47E5-9F83-A0E4CF77469D}" destId="{2B674BBC-C5F5-45C9-8E30-59A958605C5D}" srcOrd="0" destOrd="0" presId="urn:microsoft.com/office/officeart/2008/layout/LinedList"/>
    <dgm:cxn modelId="{7D64F94B-8192-454E-8D02-1BDE8BB5CFD1}" type="presParOf" srcId="{A4656F68-F49F-473F-A212-4C321E81BDA9}" destId="{9843F52B-998C-4D5A-B476-41DE2A380A7E}" srcOrd="0" destOrd="0" presId="urn:microsoft.com/office/officeart/2008/layout/LinedList"/>
    <dgm:cxn modelId="{5C3A759E-927A-41FD-83A6-7D6A907543B6}" type="presParOf" srcId="{A4656F68-F49F-473F-A212-4C321E81BDA9}" destId="{1D986446-E5F9-47BC-BAE8-357F22776E73}" srcOrd="1" destOrd="0" presId="urn:microsoft.com/office/officeart/2008/layout/LinedList"/>
    <dgm:cxn modelId="{B7986417-3948-4C45-8202-D6FF1F7CDDFE}" type="presParOf" srcId="{1D986446-E5F9-47BC-BAE8-357F22776E73}" destId="{2B674BBC-C5F5-45C9-8E30-59A958605C5D}" srcOrd="0" destOrd="0" presId="urn:microsoft.com/office/officeart/2008/layout/LinedList"/>
    <dgm:cxn modelId="{72F624A0-1FA4-4DC8-8BB9-33116E876B9E}" type="presParOf" srcId="{1D986446-E5F9-47BC-BAE8-357F22776E73}" destId="{F1A98DB3-E652-4CF8-8174-79FFF2EF6AB5}" srcOrd="1" destOrd="0" presId="urn:microsoft.com/office/officeart/2008/layout/LinedList"/>
    <dgm:cxn modelId="{608E852B-8D62-4DCD-9EA3-9CD30704EEA5}" type="presParOf" srcId="{A4656F68-F49F-473F-A212-4C321E81BDA9}" destId="{796D02D4-9632-4589-8A24-97DE96B85895}" srcOrd="2" destOrd="0" presId="urn:microsoft.com/office/officeart/2008/layout/LinedList"/>
    <dgm:cxn modelId="{9FDF611A-A25F-42D4-B007-39893C4E6993}" type="presParOf" srcId="{A4656F68-F49F-473F-A212-4C321E81BDA9}" destId="{4652D3F3-1326-4966-8DFE-5B745B19F274}" srcOrd="3" destOrd="0" presId="urn:microsoft.com/office/officeart/2008/layout/LinedList"/>
    <dgm:cxn modelId="{6127BA6B-63CF-4528-B736-8E772BAADD7F}" type="presParOf" srcId="{4652D3F3-1326-4966-8DFE-5B745B19F274}" destId="{EEEE08AA-4C91-4197-BDF8-81B6FD9F0D6D}" srcOrd="0" destOrd="0" presId="urn:microsoft.com/office/officeart/2008/layout/LinedList"/>
    <dgm:cxn modelId="{BF082E4A-5E92-4282-AB7E-5A050099E7FA}" type="presParOf" srcId="{4652D3F3-1326-4966-8DFE-5B745B19F274}" destId="{92E4BCFA-FB04-4B09-A7A0-76286A497E2F}" srcOrd="1" destOrd="0" presId="urn:microsoft.com/office/officeart/2008/layout/LinedList"/>
    <dgm:cxn modelId="{9D6C09D5-B4EC-4D3A-B837-7E0B623F04F3}" type="presParOf" srcId="{A4656F68-F49F-473F-A212-4C321E81BDA9}" destId="{948FF4E3-9517-4328-8104-C0FCE0056774}" srcOrd="4" destOrd="0" presId="urn:microsoft.com/office/officeart/2008/layout/LinedList"/>
    <dgm:cxn modelId="{08BEE5F9-95DE-424C-A98C-FFADCCD6A739}" type="presParOf" srcId="{A4656F68-F49F-473F-A212-4C321E81BDA9}" destId="{FB3217D9-2155-45B0-9540-7A47C8426C3D}" srcOrd="5" destOrd="0" presId="urn:microsoft.com/office/officeart/2008/layout/LinedList"/>
    <dgm:cxn modelId="{4E623C3D-1ED4-44B0-9A72-1D6BAD966A89}" type="presParOf" srcId="{FB3217D9-2155-45B0-9540-7A47C8426C3D}" destId="{7C835209-0175-4458-9D61-F587A217F439}" srcOrd="0" destOrd="0" presId="urn:microsoft.com/office/officeart/2008/layout/LinedList"/>
    <dgm:cxn modelId="{E0B11B24-5CBA-4A42-8C6F-E1604EAB04ED}" type="presParOf" srcId="{FB3217D9-2155-45B0-9540-7A47C8426C3D}" destId="{53766DBF-2FA5-4DB6-A3C7-11E0444DB49B}" srcOrd="1" destOrd="0" presId="urn:microsoft.com/office/officeart/2008/layout/LinedList"/>
    <dgm:cxn modelId="{B553F27F-D26D-4664-BE2A-3CFB4505F604}" type="presParOf" srcId="{A4656F68-F49F-473F-A212-4C321E81BDA9}" destId="{D4675BE9-F63D-4899-BD6B-6D84707332AF}" srcOrd="6" destOrd="0" presId="urn:microsoft.com/office/officeart/2008/layout/LinedList"/>
    <dgm:cxn modelId="{F6E5B98E-DD7A-4328-A4BF-0F1258F2ACD4}" type="presParOf" srcId="{A4656F68-F49F-473F-A212-4C321E81BDA9}" destId="{4AB23613-DF1E-4B04-956F-2AC71127FEB3}" srcOrd="7" destOrd="0" presId="urn:microsoft.com/office/officeart/2008/layout/LinedList"/>
    <dgm:cxn modelId="{7317A773-142B-4AD7-8C42-94B5758F9654}" type="presParOf" srcId="{4AB23613-DF1E-4B04-956F-2AC71127FEB3}" destId="{F2C9629F-9BF8-4008-AF68-AAB156B2276E}" srcOrd="0" destOrd="0" presId="urn:microsoft.com/office/officeart/2008/layout/LinedList"/>
    <dgm:cxn modelId="{59191304-BAEC-4672-AA7C-BEA5EF40ECC1}" type="presParOf" srcId="{4AB23613-DF1E-4B04-956F-2AC71127FEB3}" destId="{4BFEA68C-7514-473F-8D3D-35C6F7CECD2D}" srcOrd="1" destOrd="0" presId="urn:microsoft.com/office/officeart/2008/layout/LinedList"/>
    <dgm:cxn modelId="{238EA9A5-4D6F-495D-B4EA-75FA8B1A5A78}" type="presParOf" srcId="{A4656F68-F49F-473F-A212-4C321E81BDA9}" destId="{8F01DB52-CF32-4F8E-A9A2-B0A4E332654A}" srcOrd="8" destOrd="0" presId="urn:microsoft.com/office/officeart/2008/layout/LinedList"/>
    <dgm:cxn modelId="{18762504-2B64-4840-A7C8-EE43523269EA}" type="presParOf" srcId="{A4656F68-F49F-473F-A212-4C321E81BDA9}" destId="{75AE4F79-3912-476F-A7AD-5ED68A4C37B3}" srcOrd="9" destOrd="0" presId="urn:microsoft.com/office/officeart/2008/layout/LinedList"/>
    <dgm:cxn modelId="{E1B29F08-D9A0-4132-ADA7-3C215D053F1C}" type="presParOf" srcId="{75AE4F79-3912-476F-A7AD-5ED68A4C37B3}" destId="{0E82FE76-3F4E-4670-9CF6-38AF10E8CF0F}" srcOrd="0" destOrd="0" presId="urn:microsoft.com/office/officeart/2008/layout/LinedList"/>
    <dgm:cxn modelId="{839DF833-E1AB-4ED8-BD65-919E071561DC}" type="presParOf" srcId="{75AE4F79-3912-476F-A7AD-5ED68A4C37B3}" destId="{837B11BA-8EB7-4970-898A-C8387A333C96}" srcOrd="1" destOrd="0" presId="urn:microsoft.com/office/officeart/2008/layout/LinedList"/>
    <dgm:cxn modelId="{818EBFB9-2B36-4A74-A6E2-9D17BD2A9E3C}" type="presParOf" srcId="{A4656F68-F49F-473F-A212-4C321E81BDA9}" destId="{31B03F6E-C4D3-421B-BCB7-4B2482F4B1FF}" srcOrd="10" destOrd="0" presId="urn:microsoft.com/office/officeart/2008/layout/LinedList"/>
    <dgm:cxn modelId="{5269E244-F846-4B45-83FF-E8A6CD935650}" type="presParOf" srcId="{A4656F68-F49F-473F-A212-4C321E81BDA9}" destId="{6C51EB43-8D51-4146-9AB5-72C2716BD538}" srcOrd="11" destOrd="0" presId="urn:microsoft.com/office/officeart/2008/layout/LinedList"/>
    <dgm:cxn modelId="{27A59E26-2C45-42CE-8280-3873F4DC292F}" type="presParOf" srcId="{6C51EB43-8D51-4146-9AB5-72C2716BD538}" destId="{68355274-A518-45B6-9E17-4D0CB61A8DCD}" srcOrd="0" destOrd="0" presId="urn:microsoft.com/office/officeart/2008/layout/LinedList"/>
    <dgm:cxn modelId="{88CFC846-5849-4EA4-BC75-667AE3B1B33C}" type="presParOf" srcId="{6C51EB43-8D51-4146-9AB5-72C2716BD538}" destId="{682335D9-3C69-4B4D-9D83-8CB136566947}" srcOrd="1" destOrd="0" presId="urn:microsoft.com/office/officeart/2008/layout/LinedList"/>
    <dgm:cxn modelId="{607377F7-9108-4117-BEF3-C8EA1E521957}" type="presParOf" srcId="{A4656F68-F49F-473F-A212-4C321E81BDA9}" destId="{5CA8CE13-BA91-486B-BAC9-197FC80E998E}" srcOrd="12" destOrd="0" presId="urn:microsoft.com/office/officeart/2008/layout/LinedList"/>
    <dgm:cxn modelId="{D8EFAA2D-A8FC-408B-A3B8-3986F2BFCA7C}" type="presParOf" srcId="{A4656F68-F49F-473F-A212-4C321E81BDA9}" destId="{6F156B86-91D0-4156-8749-76D0A0525EB9}" srcOrd="13" destOrd="0" presId="urn:microsoft.com/office/officeart/2008/layout/LinedList"/>
    <dgm:cxn modelId="{5380E5ED-D7AB-493A-8C06-1647B8300C4E}" type="presParOf" srcId="{6F156B86-91D0-4156-8749-76D0A0525EB9}" destId="{A2C60521-3A9B-46DF-9A5F-479664B64B99}" srcOrd="0" destOrd="0" presId="urn:microsoft.com/office/officeart/2008/layout/LinedList"/>
    <dgm:cxn modelId="{BF0A9C85-AA85-4FE9-9CB2-56F630AC3CA1}" type="presParOf" srcId="{6F156B86-91D0-4156-8749-76D0A0525EB9}" destId="{C3C5A266-FAE6-4733-B20B-DFFB28AEB5B6}" srcOrd="1" destOrd="0" presId="urn:microsoft.com/office/officeart/2008/layout/LinedList"/>
    <dgm:cxn modelId="{BABB7207-7AC5-4F4C-BAC6-4B76F302BB26}" type="presParOf" srcId="{A4656F68-F49F-473F-A212-4C321E81BDA9}" destId="{64AB1F64-95ED-4C8F-BCA4-21998C7C09E5}" srcOrd="14" destOrd="0" presId="urn:microsoft.com/office/officeart/2008/layout/LinedList"/>
    <dgm:cxn modelId="{7EA078AB-9AED-4489-AE84-7969500B75B9}" type="presParOf" srcId="{A4656F68-F49F-473F-A212-4C321E81BDA9}" destId="{477766B3-BFC5-4FA9-8FEA-1977488D4193}" srcOrd="15" destOrd="0" presId="urn:microsoft.com/office/officeart/2008/layout/LinedList"/>
    <dgm:cxn modelId="{954DADE9-36D6-41F7-8FC3-3526C879980B}" type="presParOf" srcId="{477766B3-BFC5-4FA9-8FEA-1977488D4193}" destId="{061CA92E-B98E-4514-B57F-57159B8A92F4}" srcOrd="0" destOrd="0" presId="urn:microsoft.com/office/officeart/2008/layout/LinedList"/>
    <dgm:cxn modelId="{6D1E2D00-223D-4F26-81C6-E7B6AD1DE767}" type="presParOf" srcId="{477766B3-BFC5-4FA9-8FEA-1977488D4193}" destId="{36FC8BC0-47DD-4A44-8690-86967F4B0BF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CE42C5-0CC2-4D89-AAA4-7705A0D0CEA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4384B91-3F8D-47E5-9F83-A0E4CF77469D}">
      <dgm:prSet phldrT="[Texto]" custT="1"/>
      <dgm:spPr/>
      <dgm:t>
        <a:bodyPr/>
        <a:lstStyle/>
        <a:p>
          <a:r>
            <a:rPr lang="pt-BR" sz="1600" b="1" i="1" dirty="0">
              <a:solidFill>
                <a:schemeClr val="tx1"/>
              </a:solidFill>
            </a:rPr>
            <a:t>Especialidades que utilizam o serviço</a:t>
          </a:r>
          <a:endParaRPr lang="pt-BR" sz="1600" b="1" i="1" dirty="0">
            <a:solidFill>
              <a:schemeClr val="accent1"/>
            </a:solidFill>
          </a:endParaRPr>
        </a:p>
      </dgm:t>
    </dgm:pt>
    <dgm:pt modelId="{6BAB65A5-3667-4ED0-B445-E5E78D016A04}" type="parTrans" cxnId="{C3B240B9-679A-4C9D-ABF5-2636DED52D8B}">
      <dgm:prSet/>
      <dgm:spPr/>
      <dgm:t>
        <a:bodyPr/>
        <a:lstStyle/>
        <a:p>
          <a:endParaRPr lang="pt-BR"/>
        </a:p>
      </dgm:t>
    </dgm:pt>
    <dgm:pt modelId="{F05A841B-22BC-4829-8601-A9D63FD35C23}" type="sibTrans" cxnId="{C3B240B9-679A-4C9D-ABF5-2636DED52D8B}">
      <dgm:prSet/>
      <dgm:spPr/>
      <dgm:t>
        <a:bodyPr/>
        <a:lstStyle/>
        <a:p>
          <a:endParaRPr lang="pt-BR"/>
        </a:p>
      </dgm:t>
    </dgm:pt>
    <dgm:pt modelId="{8E2DFDC8-5919-4A90-9127-C5987CF55A2E}">
      <dgm:prSet phldrT="[Texto]" custT="1"/>
      <dgm:spPr/>
      <dgm:t>
        <a:bodyPr/>
        <a:lstStyle/>
        <a:p>
          <a:r>
            <a:rPr lang="pt-BR" sz="2000" dirty="0"/>
            <a:t>        Registro de Imóveis</a:t>
          </a:r>
        </a:p>
      </dgm:t>
    </dgm:pt>
    <dgm:pt modelId="{9A2D939D-A08C-4E08-9241-334BAAA84667}" type="parTrans" cxnId="{5FB529CE-F252-456A-98FD-EC57035C2BC0}">
      <dgm:prSet/>
      <dgm:spPr/>
      <dgm:t>
        <a:bodyPr/>
        <a:lstStyle/>
        <a:p>
          <a:endParaRPr lang="pt-BR"/>
        </a:p>
      </dgm:t>
    </dgm:pt>
    <dgm:pt modelId="{9A838D56-9791-4F35-B274-326549813617}" type="sibTrans" cxnId="{5FB529CE-F252-456A-98FD-EC57035C2BC0}">
      <dgm:prSet/>
      <dgm:spPr/>
      <dgm:t>
        <a:bodyPr/>
        <a:lstStyle/>
        <a:p>
          <a:endParaRPr lang="pt-BR"/>
        </a:p>
      </dgm:t>
    </dgm:pt>
    <dgm:pt modelId="{8A7D349D-5AC9-4994-ABE5-30C6F44FD02B}">
      <dgm:prSet phldrT="[Texto]" custT="1"/>
      <dgm:spPr/>
      <dgm:t>
        <a:bodyPr/>
        <a:lstStyle/>
        <a:p>
          <a:r>
            <a:rPr lang="pt-BR" sz="2000" dirty="0"/>
            <a:t>        Títulos e Documentos</a:t>
          </a:r>
        </a:p>
      </dgm:t>
    </dgm:pt>
    <dgm:pt modelId="{66469657-C980-40DA-A0FD-4AB8C266B4AC}" type="parTrans" cxnId="{150BAE7E-5DCF-48EF-BBF4-617C692D0E26}">
      <dgm:prSet/>
      <dgm:spPr/>
      <dgm:t>
        <a:bodyPr/>
        <a:lstStyle/>
        <a:p>
          <a:endParaRPr lang="pt-BR"/>
        </a:p>
      </dgm:t>
    </dgm:pt>
    <dgm:pt modelId="{C0B165EF-F750-4F9B-A037-5C7CD1E0C694}" type="sibTrans" cxnId="{150BAE7E-5DCF-48EF-BBF4-617C692D0E26}">
      <dgm:prSet/>
      <dgm:spPr/>
      <dgm:t>
        <a:bodyPr/>
        <a:lstStyle/>
        <a:p>
          <a:endParaRPr lang="pt-BR"/>
        </a:p>
      </dgm:t>
    </dgm:pt>
    <dgm:pt modelId="{1004FEA0-85A9-4295-AE47-ABEB30DDAA85}">
      <dgm:prSet phldrT="[Texto]" custT="1"/>
      <dgm:spPr/>
      <dgm:t>
        <a:bodyPr/>
        <a:lstStyle/>
        <a:p>
          <a:r>
            <a:rPr lang="pt-BR" sz="2000" dirty="0"/>
            <a:t>        Registro Civil</a:t>
          </a:r>
        </a:p>
      </dgm:t>
    </dgm:pt>
    <dgm:pt modelId="{1961F158-E4ED-41F4-BFA6-82516AA9EE78}" type="parTrans" cxnId="{A7F34026-1BC2-4104-8112-25AAB67F5505}">
      <dgm:prSet/>
      <dgm:spPr/>
      <dgm:t>
        <a:bodyPr/>
        <a:lstStyle/>
        <a:p>
          <a:endParaRPr lang="pt-BR"/>
        </a:p>
      </dgm:t>
    </dgm:pt>
    <dgm:pt modelId="{7BCDDA87-A0FB-4A4E-801D-855E8BED430F}" type="sibTrans" cxnId="{A7F34026-1BC2-4104-8112-25AAB67F5505}">
      <dgm:prSet/>
      <dgm:spPr/>
      <dgm:t>
        <a:bodyPr/>
        <a:lstStyle/>
        <a:p>
          <a:endParaRPr lang="pt-BR"/>
        </a:p>
      </dgm:t>
    </dgm:pt>
    <dgm:pt modelId="{B525EA5A-46C3-44F7-B2CC-95A1533E92F0}">
      <dgm:prSet phldrT="[Texto]" custT="1"/>
      <dgm:spPr/>
      <dgm:t>
        <a:bodyPr/>
        <a:lstStyle/>
        <a:p>
          <a:r>
            <a:rPr lang="pt-BR" sz="2000" dirty="0"/>
            <a:t>        Tabelionato de Notas</a:t>
          </a:r>
        </a:p>
      </dgm:t>
    </dgm:pt>
    <dgm:pt modelId="{54D66E08-4856-4ED3-8A3F-12BB710488FC}" type="parTrans" cxnId="{567D97DA-156B-4B9A-A145-637AFD254C22}">
      <dgm:prSet/>
      <dgm:spPr/>
      <dgm:t>
        <a:bodyPr/>
        <a:lstStyle/>
        <a:p>
          <a:endParaRPr lang="pt-BR"/>
        </a:p>
      </dgm:t>
    </dgm:pt>
    <dgm:pt modelId="{76F7FD9B-6762-4A77-85A4-E120C9662F7C}" type="sibTrans" cxnId="{567D97DA-156B-4B9A-A145-637AFD254C22}">
      <dgm:prSet/>
      <dgm:spPr/>
      <dgm:t>
        <a:bodyPr/>
        <a:lstStyle/>
        <a:p>
          <a:endParaRPr lang="pt-BR"/>
        </a:p>
      </dgm:t>
    </dgm:pt>
    <dgm:pt modelId="{77B03600-91AE-4AE3-A4AE-994237E7E3EF}">
      <dgm:prSet phldrT="[Texto]" custT="1"/>
      <dgm:spPr/>
      <dgm:t>
        <a:bodyPr/>
        <a:lstStyle/>
        <a:p>
          <a:r>
            <a:rPr lang="pt-BR" sz="2000" dirty="0"/>
            <a:t>        Protesto</a:t>
          </a:r>
        </a:p>
      </dgm:t>
    </dgm:pt>
    <dgm:pt modelId="{7211CC1E-4F52-4E7C-86E0-18C34B5001C5}" type="parTrans" cxnId="{140AB343-838C-490E-A29D-58B36C63A235}">
      <dgm:prSet/>
      <dgm:spPr/>
      <dgm:t>
        <a:bodyPr/>
        <a:lstStyle/>
        <a:p>
          <a:endParaRPr lang="pt-BR"/>
        </a:p>
      </dgm:t>
    </dgm:pt>
    <dgm:pt modelId="{36B2EAC5-88BE-4B34-B501-421414142EBA}" type="sibTrans" cxnId="{140AB343-838C-490E-A29D-58B36C63A235}">
      <dgm:prSet/>
      <dgm:spPr/>
      <dgm:t>
        <a:bodyPr/>
        <a:lstStyle/>
        <a:p>
          <a:endParaRPr lang="pt-BR"/>
        </a:p>
      </dgm:t>
    </dgm:pt>
    <dgm:pt modelId="{69D39B31-9F32-417D-9405-5C72D4DA3BF3}">
      <dgm:prSet phldrT="[Texto]" custT="1"/>
      <dgm:spPr/>
      <dgm:t>
        <a:bodyPr/>
        <a:lstStyle/>
        <a:p>
          <a:r>
            <a:rPr lang="pt-BR" sz="2000" dirty="0"/>
            <a:t>        Pessoa Jurídica</a:t>
          </a:r>
        </a:p>
        <a:p>
          <a:endParaRPr lang="pt-BR" sz="2000" dirty="0"/>
        </a:p>
      </dgm:t>
    </dgm:pt>
    <dgm:pt modelId="{0D46AF62-BD42-4746-A3E0-73478B400671}" type="parTrans" cxnId="{3C01CF3C-52FD-4A6D-81F1-D8C6A976910A}">
      <dgm:prSet/>
      <dgm:spPr/>
      <dgm:t>
        <a:bodyPr/>
        <a:lstStyle/>
        <a:p>
          <a:endParaRPr lang="pt-BR"/>
        </a:p>
      </dgm:t>
    </dgm:pt>
    <dgm:pt modelId="{89DE70AD-F4B4-42D6-8800-789C40869577}" type="sibTrans" cxnId="{3C01CF3C-52FD-4A6D-81F1-D8C6A976910A}">
      <dgm:prSet/>
      <dgm:spPr/>
      <dgm:t>
        <a:bodyPr/>
        <a:lstStyle/>
        <a:p>
          <a:endParaRPr lang="pt-BR"/>
        </a:p>
      </dgm:t>
    </dgm:pt>
    <dgm:pt modelId="{A4656F68-F49F-473F-A212-4C321E81BDA9}" type="pres">
      <dgm:prSet presAssocID="{8BCE42C5-0CC2-4D89-AAA4-7705A0D0CEAE}" presName="vert0" presStyleCnt="0">
        <dgm:presLayoutVars>
          <dgm:dir/>
          <dgm:animOne val="branch"/>
          <dgm:animLvl val="lvl"/>
        </dgm:presLayoutVars>
      </dgm:prSet>
      <dgm:spPr/>
    </dgm:pt>
    <dgm:pt modelId="{9843F52B-998C-4D5A-B476-41DE2A380A7E}" type="pres">
      <dgm:prSet presAssocID="{64384B91-3F8D-47E5-9F83-A0E4CF77469D}" presName="thickLine" presStyleLbl="alignNode1" presStyleIdx="0" presStyleCnt="7"/>
      <dgm:spPr/>
    </dgm:pt>
    <dgm:pt modelId="{1D986446-E5F9-47BC-BAE8-357F22776E73}" type="pres">
      <dgm:prSet presAssocID="{64384B91-3F8D-47E5-9F83-A0E4CF77469D}" presName="horz1" presStyleCnt="0"/>
      <dgm:spPr/>
    </dgm:pt>
    <dgm:pt modelId="{2B674BBC-C5F5-45C9-8E30-59A958605C5D}" type="pres">
      <dgm:prSet presAssocID="{64384B91-3F8D-47E5-9F83-A0E4CF77469D}" presName="tx1" presStyleLbl="revTx" presStyleIdx="0" presStyleCnt="7"/>
      <dgm:spPr/>
    </dgm:pt>
    <dgm:pt modelId="{F1A98DB3-E652-4CF8-8174-79FFF2EF6AB5}" type="pres">
      <dgm:prSet presAssocID="{64384B91-3F8D-47E5-9F83-A0E4CF77469D}" presName="vert1" presStyleCnt="0"/>
      <dgm:spPr/>
    </dgm:pt>
    <dgm:pt modelId="{796D02D4-9632-4589-8A24-97DE96B85895}" type="pres">
      <dgm:prSet presAssocID="{8E2DFDC8-5919-4A90-9127-C5987CF55A2E}" presName="thickLine" presStyleLbl="alignNode1" presStyleIdx="1" presStyleCnt="7"/>
      <dgm:spPr/>
    </dgm:pt>
    <dgm:pt modelId="{4652D3F3-1326-4966-8DFE-5B745B19F274}" type="pres">
      <dgm:prSet presAssocID="{8E2DFDC8-5919-4A90-9127-C5987CF55A2E}" presName="horz1" presStyleCnt="0"/>
      <dgm:spPr/>
    </dgm:pt>
    <dgm:pt modelId="{EEEE08AA-4C91-4197-BDF8-81B6FD9F0D6D}" type="pres">
      <dgm:prSet presAssocID="{8E2DFDC8-5919-4A90-9127-C5987CF55A2E}" presName="tx1" presStyleLbl="revTx" presStyleIdx="1" presStyleCnt="7" custLinFactNeighborX="-1022" custLinFactNeighborY="9935"/>
      <dgm:spPr/>
    </dgm:pt>
    <dgm:pt modelId="{92E4BCFA-FB04-4B09-A7A0-76286A497E2F}" type="pres">
      <dgm:prSet presAssocID="{8E2DFDC8-5919-4A90-9127-C5987CF55A2E}" presName="vert1" presStyleCnt="0"/>
      <dgm:spPr/>
    </dgm:pt>
    <dgm:pt modelId="{948FF4E3-9517-4328-8104-C0FCE0056774}" type="pres">
      <dgm:prSet presAssocID="{8A7D349D-5AC9-4994-ABE5-30C6F44FD02B}" presName="thickLine" presStyleLbl="alignNode1" presStyleIdx="2" presStyleCnt="7"/>
      <dgm:spPr/>
    </dgm:pt>
    <dgm:pt modelId="{FB3217D9-2155-45B0-9540-7A47C8426C3D}" type="pres">
      <dgm:prSet presAssocID="{8A7D349D-5AC9-4994-ABE5-30C6F44FD02B}" presName="horz1" presStyleCnt="0"/>
      <dgm:spPr/>
    </dgm:pt>
    <dgm:pt modelId="{7C835209-0175-4458-9D61-F587A217F439}" type="pres">
      <dgm:prSet presAssocID="{8A7D349D-5AC9-4994-ABE5-30C6F44FD02B}" presName="tx1" presStyleLbl="revTx" presStyleIdx="2" presStyleCnt="7"/>
      <dgm:spPr/>
    </dgm:pt>
    <dgm:pt modelId="{53766DBF-2FA5-4DB6-A3C7-11E0444DB49B}" type="pres">
      <dgm:prSet presAssocID="{8A7D349D-5AC9-4994-ABE5-30C6F44FD02B}" presName="vert1" presStyleCnt="0"/>
      <dgm:spPr/>
    </dgm:pt>
    <dgm:pt modelId="{D4675BE9-F63D-4899-BD6B-6D84707332AF}" type="pres">
      <dgm:prSet presAssocID="{1004FEA0-85A9-4295-AE47-ABEB30DDAA85}" presName="thickLine" presStyleLbl="alignNode1" presStyleIdx="3" presStyleCnt="7"/>
      <dgm:spPr/>
    </dgm:pt>
    <dgm:pt modelId="{4AB23613-DF1E-4B04-956F-2AC71127FEB3}" type="pres">
      <dgm:prSet presAssocID="{1004FEA0-85A9-4295-AE47-ABEB30DDAA85}" presName="horz1" presStyleCnt="0"/>
      <dgm:spPr/>
    </dgm:pt>
    <dgm:pt modelId="{F2C9629F-9BF8-4008-AF68-AAB156B2276E}" type="pres">
      <dgm:prSet presAssocID="{1004FEA0-85A9-4295-AE47-ABEB30DDAA85}" presName="tx1" presStyleLbl="revTx" presStyleIdx="3" presStyleCnt="7"/>
      <dgm:spPr/>
    </dgm:pt>
    <dgm:pt modelId="{4BFEA68C-7514-473F-8D3D-35C6F7CECD2D}" type="pres">
      <dgm:prSet presAssocID="{1004FEA0-85A9-4295-AE47-ABEB30DDAA85}" presName="vert1" presStyleCnt="0"/>
      <dgm:spPr/>
    </dgm:pt>
    <dgm:pt modelId="{9B6034A6-08DA-4CD6-86D1-9FC15512B2F3}" type="pres">
      <dgm:prSet presAssocID="{B525EA5A-46C3-44F7-B2CC-95A1533E92F0}" presName="thickLine" presStyleLbl="alignNode1" presStyleIdx="4" presStyleCnt="7"/>
      <dgm:spPr/>
    </dgm:pt>
    <dgm:pt modelId="{B28ED009-6231-431A-9512-7FCB25CFC6E4}" type="pres">
      <dgm:prSet presAssocID="{B525EA5A-46C3-44F7-B2CC-95A1533E92F0}" presName="horz1" presStyleCnt="0"/>
      <dgm:spPr/>
    </dgm:pt>
    <dgm:pt modelId="{2898EEE5-D45F-4B54-B870-A919CDDA1872}" type="pres">
      <dgm:prSet presAssocID="{B525EA5A-46C3-44F7-B2CC-95A1533E92F0}" presName="tx1" presStyleLbl="revTx" presStyleIdx="4" presStyleCnt="7"/>
      <dgm:spPr/>
    </dgm:pt>
    <dgm:pt modelId="{0E532F94-12EE-4975-BFEB-9355293DE7DD}" type="pres">
      <dgm:prSet presAssocID="{B525EA5A-46C3-44F7-B2CC-95A1533E92F0}" presName="vert1" presStyleCnt="0"/>
      <dgm:spPr/>
    </dgm:pt>
    <dgm:pt modelId="{31B03F6E-C4D3-421B-BCB7-4B2482F4B1FF}" type="pres">
      <dgm:prSet presAssocID="{77B03600-91AE-4AE3-A4AE-994237E7E3EF}" presName="thickLine" presStyleLbl="alignNode1" presStyleIdx="5" presStyleCnt="7"/>
      <dgm:spPr/>
    </dgm:pt>
    <dgm:pt modelId="{6C51EB43-8D51-4146-9AB5-72C2716BD538}" type="pres">
      <dgm:prSet presAssocID="{77B03600-91AE-4AE3-A4AE-994237E7E3EF}" presName="horz1" presStyleCnt="0"/>
      <dgm:spPr/>
    </dgm:pt>
    <dgm:pt modelId="{68355274-A518-45B6-9E17-4D0CB61A8DCD}" type="pres">
      <dgm:prSet presAssocID="{77B03600-91AE-4AE3-A4AE-994237E7E3EF}" presName="tx1" presStyleLbl="revTx" presStyleIdx="5" presStyleCnt="7"/>
      <dgm:spPr/>
    </dgm:pt>
    <dgm:pt modelId="{682335D9-3C69-4B4D-9D83-8CB136566947}" type="pres">
      <dgm:prSet presAssocID="{77B03600-91AE-4AE3-A4AE-994237E7E3EF}" presName="vert1" presStyleCnt="0"/>
      <dgm:spPr/>
    </dgm:pt>
    <dgm:pt modelId="{51E32182-DFA3-49BD-9CBE-EA293A6154B5}" type="pres">
      <dgm:prSet presAssocID="{69D39B31-9F32-417D-9405-5C72D4DA3BF3}" presName="thickLine" presStyleLbl="alignNode1" presStyleIdx="6" presStyleCnt="7"/>
      <dgm:spPr/>
    </dgm:pt>
    <dgm:pt modelId="{F2BAB632-4999-4054-ADC9-3255D3F7E61E}" type="pres">
      <dgm:prSet presAssocID="{69D39B31-9F32-417D-9405-5C72D4DA3BF3}" presName="horz1" presStyleCnt="0"/>
      <dgm:spPr/>
    </dgm:pt>
    <dgm:pt modelId="{BE63F95E-FC6A-4F3E-B345-EA8849FC15F3}" type="pres">
      <dgm:prSet presAssocID="{69D39B31-9F32-417D-9405-5C72D4DA3BF3}" presName="tx1" presStyleLbl="revTx" presStyleIdx="6" presStyleCnt="7"/>
      <dgm:spPr/>
    </dgm:pt>
    <dgm:pt modelId="{564E4ACE-3856-4CB6-8026-34CB90E5893D}" type="pres">
      <dgm:prSet presAssocID="{69D39B31-9F32-417D-9405-5C72D4DA3BF3}" presName="vert1" presStyleCnt="0"/>
      <dgm:spPr/>
    </dgm:pt>
  </dgm:ptLst>
  <dgm:cxnLst>
    <dgm:cxn modelId="{C2892021-CE90-4F45-8509-97BF7030D0D7}" type="presOf" srcId="{B525EA5A-46C3-44F7-B2CC-95A1533E92F0}" destId="{2898EEE5-D45F-4B54-B870-A919CDDA1872}" srcOrd="0" destOrd="0" presId="urn:microsoft.com/office/officeart/2008/layout/LinedList"/>
    <dgm:cxn modelId="{A7F34026-1BC2-4104-8112-25AAB67F5505}" srcId="{8BCE42C5-0CC2-4D89-AAA4-7705A0D0CEAE}" destId="{1004FEA0-85A9-4295-AE47-ABEB30DDAA85}" srcOrd="3" destOrd="0" parTransId="{1961F158-E4ED-41F4-BFA6-82516AA9EE78}" sibTransId="{7BCDDA87-A0FB-4A4E-801D-855E8BED430F}"/>
    <dgm:cxn modelId="{59255029-60FC-4980-878E-C05DC076C97D}" type="presOf" srcId="{8A7D349D-5AC9-4994-ABE5-30C6F44FD02B}" destId="{7C835209-0175-4458-9D61-F587A217F439}" srcOrd="0" destOrd="0" presId="urn:microsoft.com/office/officeart/2008/layout/LinedList"/>
    <dgm:cxn modelId="{3C01CF3C-52FD-4A6D-81F1-D8C6A976910A}" srcId="{8BCE42C5-0CC2-4D89-AAA4-7705A0D0CEAE}" destId="{69D39B31-9F32-417D-9405-5C72D4DA3BF3}" srcOrd="6" destOrd="0" parTransId="{0D46AF62-BD42-4746-A3E0-73478B400671}" sibTransId="{89DE70AD-F4B4-42D6-8800-789C40869577}"/>
    <dgm:cxn modelId="{8AD8D55B-0A52-47E2-B979-6613D7F4D81D}" type="presOf" srcId="{8E2DFDC8-5919-4A90-9127-C5987CF55A2E}" destId="{EEEE08AA-4C91-4197-BDF8-81B6FD9F0D6D}" srcOrd="0" destOrd="0" presId="urn:microsoft.com/office/officeart/2008/layout/LinedList"/>
    <dgm:cxn modelId="{84C24563-51F8-4584-A993-83FDBF8AA772}" type="presOf" srcId="{77B03600-91AE-4AE3-A4AE-994237E7E3EF}" destId="{68355274-A518-45B6-9E17-4D0CB61A8DCD}" srcOrd="0" destOrd="0" presId="urn:microsoft.com/office/officeart/2008/layout/LinedList"/>
    <dgm:cxn modelId="{140AB343-838C-490E-A29D-58B36C63A235}" srcId="{8BCE42C5-0CC2-4D89-AAA4-7705A0D0CEAE}" destId="{77B03600-91AE-4AE3-A4AE-994237E7E3EF}" srcOrd="5" destOrd="0" parTransId="{7211CC1E-4F52-4E7C-86E0-18C34B5001C5}" sibTransId="{36B2EAC5-88BE-4B34-B501-421414142EBA}"/>
    <dgm:cxn modelId="{585FF34B-257A-497C-84AF-8C1AD7BEB1C8}" type="presOf" srcId="{1004FEA0-85A9-4295-AE47-ABEB30DDAA85}" destId="{F2C9629F-9BF8-4008-AF68-AAB156B2276E}" srcOrd="0" destOrd="0" presId="urn:microsoft.com/office/officeart/2008/layout/LinedList"/>
    <dgm:cxn modelId="{150BAE7E-5DCF-48EF-BBF4-617C692D0E26}" srcId="{8BCE42C5-0CC2-4D89-AAA4-7705A0D0CEAE}" destId="{8A7D349D-5AC9-4994-ABE5-30C6F44FD02B}" srcOrd="2" destOrd="0" parTransId="{66469657-C980-40DA-A0FD-4AB8C266B4AC}" sibTransId="{C0B165EF-F750-4F9B-A037-5C7CD1E0C694}"/>
    <dgm:cxn modelId="{C3B240B9-679A-4C9D-ABF5-2636DED52D8B}" srcId="{8BCE42C5-0CC2-4D89-AAA4-7705A0D0CEAE}" destId="{64384B91-3F8D-47E5-9F83-A0E4CF77469D}" srcOrd="0" destOrd="0" parTransId="{6BAB65A5-3667-4ED0-B445-E5E78D016A04}" sibTransId="{F05A841B-22BC-4829-8601-A9D63FD35C23}"/>
    <dgm:cxn modelId="{033A0ECA-78B7-4665-BE3B-5519E40E000A}" type="presOf" srcId="{69D39B31-9F32-417D-9405-5C72D4DA3BF3}" destId="{BE63F95E-FC6A-4F3E-B345-EA8849FC15F3}" srcOrd="0" destOrd="0" presId="urn:microsoft.com/office/officeart/2008/layout/LinedList"/>
    <dgm:cxn modelId="{5FB529CE-F252-456A-98FD-EC57035C2BC0}" srcId="{8BCE42C5-0CC2-4D89-AAA4-7705A0D0CEAE}" destId="{8E2DFDC8-5919-4A90-9127-C5987CF55A2E}" srcOrd="1" destOrd="0" parTransId="{9A2D939D-A08C-4E08-9241-334BAAA84667}" sibTransId="{9A838D56-9791-4F35-B274-326549813617}"/>
    <dgm:cxn modelId="{567D97DA-156B-4B9A-A145-637AFD254C22}" srcId="{8BCE42C5-0CC2-4D89-AAA4-7705A0D0CEAE}" destId="{B525EA5A-46C3-44F7-B2CC-95A1533E92F0}" srcOrd="4" destOrd="0" parTransId="{54D66E08-4856-4ED3-8A3F-12BB710488FC}" sibTransId="{76F7FD9B-6762-4A77-85A4-E120C9662F7C}"/>
    <dgm:cxn modelId="{9AAEA9E9-865D-4152-828D-CE3B72BD6D3F}" type="presOf" srcId="{8BCE42C5-0CC2-4D89-AAA4-7705A0D0CEAE}" destId="{A4656F68-F49F-473F-A212-4C321E81BDA9}" srcOrd="0" destOrd="0" presId="urn:microsoft.com/office/officeart/2008/layout/LinedList"/>
    <dgm:cxn modelId="{B9E1A4FE-594B-40C0-B61E-83D78C859922}" type="presOf" srcId="{64384B91-3F8D-47E5-9F83-A0E4CF77469D}" destId="{2B674BBC-C5F5-45C9-8E30-59A958605C5D}" srcOrd="0" destOrd="0" presId="urn:microsoft.com/office/officeart/2008/layout/LinedList"/>
    <dgm:cxn modelId="{7D64F94B-8192-454E-8D02-1BDE8BB5CFD1}" type="presParOf" srcId="{A4656F68-F49F-473F-A212-4C321E81BDA9}" destId="{9843F52B-998C-4D5A-B476-41DE2A380A7E}" srcOrd="0" destOrd="0" presId="urn:microsoft.com/office/officeart/2008/layout/LinedList"/>
    <dgm:cxn modelId="{5C3A759E-927A-41FD-83A6-7D6A907543B6}" type="presParOf" srcId="{A4656F68-F49F-473F-A212-4C321E81BDA9}" destId="{1D986446-E5F9-47BC-BAE8-357F22776E73}" srcOrd="1" destOrd="0" presId="urn:microsoft.com/office/officeart/2008/layout/LinedList"/>
    <dgm:cxn modelId="{B7986417-3948-4C45-8202-D6FF1F7CDDFE}" type="presParOf" srcId="{1D986446-E5F9-47BC-BAE8-357F22776E73}" destId="{2B674BBC-C5F5-45C9-8E30-59A958605C5D}" srcOrd="0" destOrd="0" presId="urn:microsoft.com/office/officeart/2008/layout/LinedList"/>
    <dgm:cxn modelId="{72F624A0-1FA4-4DC8-8BB9-33116E876B9E}" type="presParOf" srcId="{1D986446-E5F9-47BC-BAE8-357F22776E73}" destId="{F1A98DB3-E652-4CF8-8174-79FFF2EF6AB5}" srcOrd="1" destOrd="0" presId="urn:microsoft.com/office/officeart/2008/layout/LinedList"/>
    <dgm:cxn modelId="{608E852B-8D62-4DCD-9EA3-9CD30704EEA5}" type="presParOf" srcId="{A4656F68-F49F-473F-A212-4C321E81BDA9}" destId="{796D02D4-9632-4589-8A24-97DE96B85895}" srcOrd="2" destOrd="0" presId="urn:microsoft.com/office/officeart/2008/layout/LinedList"/>
    <dgm:cxn modelId="{9FDF611A-A25F-42D4-B007-39893C4E6993}" type="presParOf" srcId="{A4656F68-F49F-473F-A212-4C321E81BDA9}" destId="{4652D3F3-1326-4966-8DFE-5B745B19F274}" srcOrd="3" destOrd="0" presId="urn:microsoft.com/office/officeart/2008/layout/LinedList"/>
    <dgm:cxn modelId="{6127BA6B-63CF-4528-B736-8E772BAADD7F}" type="presParOf" srcId="{4652D3F3-1326-4966-8DFE-5B745B19F274}" destId="{EEEE08AA-4C91-4197-BDF8-81B6FD9F0D6D}" srcOrd="0" destOrd="0" presId="urn:microsoft.com/office/officeart/2008/layout/LinedList"/>
    <dgm:cxn modelId="{BF082E4A-5E92-4282-AB7E-5A050099E7FA}" type="presParOf" srcId="{4652D3F3-1326-4966-8DFE-5B745B19F274}" destId="{92E4BCFA-FB04-4B09-A7A0-76286A497E2F}" srcOrd="1" destOrd="0" presId="urn:microsoft.com/office/officeart/2008/layout/LinedList"/>
    <dgm:cxn modelId="{9D6C09D5-B4EC-4D3A-B837-7E0B623F04F3}" type="presParOf" srcId="{A4656F68-F49F-473F-A212-4C321E81BDA9}" destId="{948FF4E3-9517-4328-8104-C0FCE0056774}" srcOrd="4" destOrd="0" presId="urn:microsoft.com/office/officeart/2008/layout/LinedList"/>
    <dgm:cxn modelId="{08BEE5F9-95DE-424C-A98C-FFADCCD6A739}" type="presParOf" srcId="{A4656F68-F49F-473F-A212-4C321E81BDA9}" destId="{FB3217D9-2155-45B0-9540-7A47C8426C3D}" srcOrd="5" destOrd="0" presId="urn:microsoft.com/office/officeart/2008/layout/LinedList"/>
    <dgm:cxn modelId="{4E623C3D-1ED4-44B0-9A72-1D6BAD966A89}" type="presParOf" srcId="{FB3217D9-2155-45B0-9540-7A47C8426C3D}" destId="{7C835209-0175-4458-9D61-F587A217F439}" srcOrd="0" destOrd="0" presId="urn:microsoft.com/office/officeart/2008/layout/LinedList"/>
    <dgm:cxn modelId="{E0B11B24-5CBA-4A42-8C6F-E1604EAB04ED}" type="presParOf" srcId="{FB3217D9-2155-45B0-9540-7A47C8426C3D}" destId="{53766DBF-2FA5-4DB6-A3C7-11E0444DB49B}" srcOrd="1" destOrd="0" presId="urn:microsoft.com/office/officeart/2008/layout/LinedList"/>
    <dgm:cxn modelId="{B553F27F-D26D-4664-BE2A-3CFB4505F604}" type="presParOf" srcId="{A4656F68-F49F-473F-A212-4C321E81BDA9}" destId="{D4675BE9-F63D-4899-BD6B-6D84707332AF}" srcOrd="6" destOrd="0" presId="urn:microsoft.com/office/officeart/2008/layout/LinedList"/>
    <dgm:cxn modelId="{F6E5B98E-DD7A-4328-A4BF-0F1258F2ACD4}" type="presParOf" srcId="{A4656F68-F49F-473F-A212-4C321E81BDA9}" destId="{4AB23613-DF1E-4B04-956F-2AC71127FEB3}" srcOrd="7" destOrd="0" presId="urn:microsoft.com/office/officeart/2008/layout/LinedList"/>
    <dgm:cxn modelId="{7317A773-142B-4AD7-8C42-94B5758F9654}" type="presParOf" srcId="{4AB23613-DF1E-4B04-956F-2AC71127FEB3}" destId="{F2C9629F-9BF8-4008-AF68-AAB156B2276E}" srcOrd="0" destOrd="0" presId="urn:microsoft.com/office/officeart/2008/layout/LinedList"/>
    <dgm:cxn modelId="{59191304-BAEC-4672-AA7C-BEA5EF40ECC1}" type="presParOf" srcId="{4AB23613-DF1E-4B04-956F-2AC71127FEB3}" destId="{4BFEA68C-7514-473F-8D3D-35C6F7CECD2D}" srcOrd="1" destOrd="0" presId="urn:microsoft.com/office/officeart/2008/layout/LinedList"/>
    <dgm:cxn modelId="{E5A39EE9-D750-4BDE-B966-EF2A1348B249}" type="presParOf" srcId="{A4656F68-F49F-473F-A212-4C321E81BDA9}" destId="{9B6034A6-08DA-4CD6-86D1-9FC15512B2F3}" srcOrd="8" destOrd="0" presId="urn:microsoft.com/office/officeart/2008/layout/LinedList"/>
    <dgm:cxn modelId="{246F826E-E0DA-4B1B-9FEF-3857707D220E}" type="presParOf" srcId="{A4656F68-F49F-473F-A212-4C321E81BDA9}" destId="{B28ED009-6231-431A-9512-7FCB25CFC6E4}" srcOrd="9" destOrd="0" presId="urn:microsoft.com/office/officeart/2008/layout/LinedList"/>
    <dgm:cxn modelId="{D5E04E10-3DDD-4A7E-8E36-F6CFC83B5D3F}" type="presParOf" srcId="{B28ED009-6231-431A-9512-7FCB25CFC6E4}" destId="{2898EEE5-D45F-4B54-B870-A919CDDA1872}" srcOrd="0" destOrd="0" presId="urn:microsoft.com/office/officeart/2008/layout/LinedList"/>
    <dgm:cxn modelId="{DADFB8A3-081B-468C-89CD-464328390052}" type="presParOf" srcId="{B28ED009-6231-431A-9512-7FCB25CFC6E4}" destId="{0E532F94-12EE-4975-BFEB-9355293DE7DD}" srcOrd="1" destOrd="0" presId="urn:microsoft.com/office/officeart/2008/layout/LinedList"/>
    <dgm:cxn modelId="{818EBFB9-2B36-4A74-A6E2-9D17BD2A9E3C}" type="presParOf" srcId="{A4656F68-F49F-473F-A212-4C321E81BDA9}" destId="{31B03F6E-C4D3-421B-BCB7-4B2482F4B1FF}" srcOrd="10" destOrd="0" presId="urn:microsoft.com/office/officeart/2008/layout/LinedList"/>
    <dgm:cxn modelId="{5269E244-F846-4B45-83FF-E8A6CD935650}" type="presParOf" srcId="{A4656F68-F49F-473F-A212-4C321E81BDA9}" destId="{6C51EB43-8D51-4146-9AB5-72C2716BD538}" srcOrd="11" destOrd="0" presId="urn:microsoft.com/office/officeart/2008/layout/LinedList"/>
    <dgm:cxn modelId="{27A59E26-2C45-42CE-8280-3873F4DC292F}" type="presParOf" srcId="{6C51EB43-8D51-4146-9AB5-72C2716BD538}" destId="{68355274-A518-45B6-9E17-4D0CB61A8DCD}" srcOrd="0" destOrd="0" presId="urn:microsoft.com/office/officeart/2008/layout/LinedList"/>
    <dgm:cxn modelId="{88CFC846-5849-4EA4-BC75-667AE3B1B33C}" type="presParOf" srcId="{6C51EB43-8D51-4146-9AB5-72C2716BD538}" destId="{682335D9-3C69-4B4D-9D83-8CB136566947}" srcOrd="1" destOrd="0" presId="urn:microsoft.com/office/officeart/2008/layout/LinedList"/>
    <dgm:cxn modelId="{F8ECE1F2-C769-483B-92D7-F442A6B76A87}" type="presParOf" srcId="{A4656F68-F49F-473F-A212-4C321E81BDA9}" destId="{51E32182-DFA3-49BD-9CBE-EA293A6154B5}" srcOrd="12" destOrd="0" presId="urn:microsoft.com/office/officeart/2008/layout/LinedList"/>
    <dgm:cxn modelId="{3F7FD567-9F68-4F9A-988E-954E2884301B}" type="presParOf" srcId="{A4656F68-F49F-473F-A212-4C321E81BDA9}" destId="{F2BAB632-4999-4054-ADC9-3255D3F7E61E}" srcOrd="13" destOrd="0" presId="urn:microsoft.com/office/officeart/2008/layout/LinedList"/>
    <dgm:cxn modelId="{49051303-E874-4A9C-9A74-3BAFE0B06D87}" type="presParOf" srcId="{F2BAB632-4999-4054-ADC9-3255D3F7E61E}" destId="{BE63F95E-FC6A-4F3E-B345-EA8849FC15F3}" srcOrd="0" destOrd="0" presId="urn:microsoft.com/office/officeart/2008/layout/LinedList"/>
    <dgm:cxn modelId="{7148975B-B622-4049-A18E-EFED4A8C9CD2}" type="presParOf" srcId="{F2BAB632-4999-4054-ADC9-3255D3F7E61E}" destId="{564E4ACE-3856-4CB6-8026-34CB90E5893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CE42C5-0CC2-4D89-AAA4-7705A0D0CEA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4384B91-3F8D-47E5-9F83-A0E4CF77469D}">
      <dgm:prSet phldrT="[Texto]" custT="1"/>
      <dgm:spPr/>
      <dgm:t>
        <a:bodyPr/>
        <a:lstStyle/>
        <a:p>
          <a:r>
            <a:rPr lang="pt-BR" sz="1600" b="1" i="1" dirty="0">
              <a:solidFill>
                <a:schemeClr val="tx1"/>
              </a:solidFill>
            </a:rPr>
            <a:t>Especialidades que utilizam o serviço</a:t>
          </a:r>
          <a:r>
            <a:rPr lang="pt-BR" sz="1600" b="1" i="1" dirty="0">
              <a:solidFill>
                <a:schemeClr val="accent1"/>
              </a:solidFill>
            </a:rPr>
            <a:t>:</a:t>
          </a:r>
        </a:p>
      </dgm:t>
    </dgm:pt>
    <dgm:pt modelId="{6BAB65A5-3667-4ED0-B445-E5E78D016A04}" type="parTrans" cxnId="{C3B240B9-679A-4C9D-ABF5-2636DED52D8B}">
      <dgm:prSet/>
      <dgm:spPr/>
      <dgm:t>
        <a:bodyPr/>
        <a:lstStyle/>
        <a:p>
          <a:endParaRPr lang="pt-BR"/>
        </a:p>
      </dgm:t>
    </dgm:pt>
    <dgm:pt modelId="{F05A841B-22BC-4829-8601-A9D63FD35C23}" type="sibTrans" cxnId="{C3B240B9-679A-4C9D-ABF5-2636DED52D8B}">
      <dgm:prSet/>
      <dgm:spPr/>
      <dgm:t>
        <a:bodyPr/>
        <a:lstStyle/>
        <a:p>
          <a:endParaRPr lang="pt-BR"/>
        </a:p>
      </dgm:t>
    </dgm:pt>
    <dgm:pt modelId="{8E2DFDC8-5919-4A90-9127-C5987CF55A2E}">
      <dgm:prSet phldrT="[Texto]" custT="1"/>
      <dgm:spPr/>
      <dgm:t>
        <a:bodyPr/>
        <a:lstStyle/>
        <a:p>
          <a:r>
            <a:rPr lang="pt-BR" sz="2000" dirty="0"/>
            <a:t>        Registro de Imóveis</a:t>
          </a:r>
        </a:p>
      </dgm:t>
    </dgm:pt>
    <dgm:pt modelId="{9A2D939D-A08C-4E08-9241-334BAAA84667}" type="parTrans" cxnId="{5FB529CE-F252-456A-98FD-EC57035C2BC0}">
      <dgm:prSet/>
      <dgm:spPr/>
      <dgm:t>
        <a:bodyPr/>
        <a:lstStyle/>
        <a:p>
          <a:endParaRPr lang="pt-BR"/>
        </a:p>
      </dgm:t>
    </dgm:pt>
    <dgm:pt modelId="{9A838D56-9791-4F35-B274-326549813617}" type="sibTrans" cxnId="{5FB529CE-F252-456A-98FD-EC57035C2BC0}">
      <dgm:prSet/>
      <dgm:spPr/>
      <dgm:t>
        <a:bodyPr/>
        <a:lstStyle/>
        <a:p>
          <a:endParaRPr lang="pt-BR"/>
        </a:p>
      </dgm:t>
    </dgm:pt>
    <dgm:pt modelId="{8A7D349D-5AC9-4994-ABE5-30C6F44FD02B}">
      <dgm:prSet phldrT="[Texto]" custT="1"/>
      <dgm:spPr/>
      <dgm:t>
        <a:bodyPr/>
        <a:lstStyle/>
        <a:p>
          <a:r>
            <a:rPr lang="pt-BR" sz="2000" dirty="0"/>
            <a:t>        Títulos e Documentos</a:t>
          </a:r>
        </a:p>
      </dgm:t>
    </dgm:pt>
    <dgm:pt modelId="{66469657-C980-40DA-A0FD-4AB8C266B4AC}" type="parTrans" cxnId="{150BAE7E-5DCF-48EF-BBF4-617C692D0E26}">
      <dgm:prSet/>
      <dgm:spPr/>
      <dgm:t>
        <a:bodyPr/>
        <a:lstStyle/>
        <a:p>
          <a:endParaRPr lang="pt-BR"/>
        </a:p>
      </dgm:t>
    </dgm:pt>
    <dgm:pt modelId="{C0B165EF-F750-4F9B-A037-5C7CD1E0C694}" type="sibTrans" cxnId="{150BAE7E-5DCF-48EF-BBF4-617C692D0E26}">
      <dgm:prSet/>
      <dgm:spPr/>
      <dgm:t>
        <a:bodyPr/>
        <a:lstStyle/>
        <a:p>
          <a:endParaRPr lang="pt-BR"/>
        </a:p>
      </dgm:t>
    </dgm:pt>
    <dgm:pt modelId="{1004FEA0-85A9-4295-AE47-ABEB30DDAA85}">
      <dgm:prSet phldrT="[Texto]" custT="1"/>
      <dgm:spPr/>
      <dgm:t>
        <a:bodyPr/>
        <a:lstStyle/>
        <a:p>
          <a:r>
            <a:rPr lang="pt-BR" sz="2000" dirty="0"/>
            <a:t>        Registro Civil</a:t>
          </a:r>
        </a:p>
      </dgm:t>
    </dgm:pt>
    <dgm:pt modelId="{1961F158-E4ED-41F4-BFA6-82516AA9EE78}" type="parTrans" cxnId="{A7F34026-1BC2-4104-8112-25AAB67F5505}">
      <dgm:prSet/>
      <dgm:spPr/>
      <dgm:t>
        <a:bodyPr/>
        <a:lstStyle/>
        <a:p>
          <a:endParaRPr lang="pt-BR"/>
        </a:p>
      </dgm:t>
    </dgm:pt>
    <dgm:pt modelId="{7BCDDA87-A0FB-4A4E-801D-855E8BED430F}" type="sibTrans" cxnId="{A7F34026-1BC2-4104-8112-25AAB67F5505}">
      <dgm:prSet/>
      <dgm:spPr/>
      <dgm:t>
        <a:bodyPr/>
        <a:lstStyle/>
        <a:p>
          <a:endParaRPr lang="pt-BR"/>
        </a:p>
      </dgm:t>
    </dgm:pt>
    <dgm:pt modelId="{B525EA5A-46C3-44F7-B2CC-95A1533E92F0}">
      <dgm:prSet phldrT="[Texto]" custT="1"/>
      <dgm:spPr/>
      <dgm:t>
        <a:bodyPr/>
        <a:lstStyle/>
        <a:p>
          <a:r>
            <a:rPr lang="pt-BR" sz="2000" dirty="0"/>
            <a:t>        Tabelionato de Notas</a:t>
          </a:r>
        </a:p>
      </dgm:t>
    </dgm:pt>
    <dgm:pt modelId="{54D66E08-4856-4ED3-8A3F-12BB710488FC}" type="parTrans" cxnId="{567D97DA-156B-4B9A-A145-637AFD254C22}">
      <dgm:prSet/>
      <dgm:spPr/>
      <dgm:t>
        <a:bodyPr/>
        <a:lstStyle/>
        <a:p>
          <a:endParaRPr lang="pt-BR"/>
        </a:p>
      </dgm:t>
    </dgm:pt>
    <dgm:pt modelId="{76F7FD9B-6762-4A77-85A4-E120C9662F7C}" type="sibTrans" cxnId="{567D97DA-156B-4B9A-A145-637AFD254C22}">
      <dgm:prSet/>
      <dgm:spPr/>
      <dgm:t>
        <a:bodyPr/>
        <a:lstStyle/>
        <a:p>
          <a:endParaRPr lang="pt-BR"/>
        </a:p>
      </dgm:t>
    </dgm:pt>
    <dgm:pt modelId="{77B03600-91AE-4AE3-A4AE-994237E7E3EF}">
      <dgm:prSet phldrT="[Texto]" custT="1"/>
      <dgm:spPr/>
      <dgm:t>
        <a:bodyPr/>
        <a:lstStyle/>
        <a:p>
          <a:r>
            <a:rPr lang="pt-BR" sz="2000" dirty="0"/>
            <a:t>        Protesto</a:t>
          </a:r>
        </a:p>
      </dgm:t>
    </dgm:pt>
    <dgm:pt modelId="{7211CC1E-4F52-4E7C-86E0-18C34B5001C5}" type="parTrans" cxnId="{140AB343-838C-490E-A29D-58B36C63A235}">
      <dgm:prSet/>
      <dgm:spPr/>
      <dgm:t>
        <a:bodyPr/>
        <a:lstStyle/>
        <a:p>
          <a:endParaRPr lang="pt-BR"/>
        </a:p>
      </dgm:t>
    </dgm:pt>
    <dgm:pt modelId="{36B2EAC5-88BE-4B34-B501-421414142EBA}" type="sibTrans" cxnId="{140AB343-838C-490E-A29D-58B36C63A235}">
      <dgm:prSet/>
      <dgm:spPr/>
      <dgm:t>
        <a:bodyPr/>
        <a:lstStyle/>
        <a:p>
          <a:endParaRPr lang="pt-BR"/>
        </a:p>
      </dgm:t>
    </dgm:pt>
    <dgm:pt modelId="{6EBC17DE-BCAE-45B2-A13C-33EF83E793DC}">
      <dgm:prSet phldrT="[Texto]" custT="1"/>
      <dgm:spPr/>
      <dgm:t>
        <a:bodyPr/>
        <a:lstStyle/>
        <a:p>
          <a:r>
            <a:rPr lang="pt-BR" sz="2000" dirty="0"/>
            <a:t>        Pessoa Jurídica</a:t>
          </a:r>
        </a:p>
        <a:p>
          <a:endParaRPr lang="pt-BR" sz="2000" dirty="0"/>
        </a:p>
      </dgm:t>
    </dgm:pt>
    <dgm:pt modelId="{563E1FC7-3FF2-46EF-9E91-B6ED5F4277D9}" type="parTrans" cxnId="{BC548E15-E769-4239-9D2A-9A6F532AB346}">
      <dgm:prSet/>
      <dgm:spPr/>
      <dgm:t>
        <a:bodyPr/>
        <a:lstStyle/>
        <a:p>
          <a:endParaRPr lang="pt-BR"/>
        </a:p>
      </dgm:t>
    </dgm:pt>
    <dgm:pt modelId="{E8B77F73-86AB-42D1-8FF9-B52E0BB4F9DF}" type="sibTrans" cxnId="{BC548E15-E769-4239-9D2A-9A6F532AB346}">
      <dgm:prSet/>
      <dgm:spPr/>
      <dgm:t>
        <a:bodyPr/>
        <a:lstStyle/>
        <a:p>
          <a:endParaRPr lang="pt-BR"/>
        </a:p>
      </dgm:t>
    </dgm:pt>
    <dgm:pt modelId="{A4656F68-F49F-473F-A212-4C321E81BDA9}" type="pres">
      <dgm:prSet presAssocID="{8BCE42C5-0CC2-4D89-AAA4-7705A0D0CEAE}" presName="vert0" presStyleCnt="0">
        <dgm:presLayoutVars>
          <dgm:dir/>
          <dgm:animOne val="branch"/>
          <dgm:animLvl val="lvl"/>
        </dgm:presLayoutVars>
      </dgm:prSet>
      <dgm:spPr/>
    </dgm:pt>
    <dgm:pt modelId="{9843F52B-998C-4D5A-B476-41DE2A380A7E}" type="pres">
      <dgm:prSet presAssocID="{64384B91-3F8D-47E5-9F83-A0E4CF77469D}" presName="thickLine" presStyleLbl="alignNode1" presStyleIdx="0" presStyleCnt="7"/>
      <dgm:spPr/>
    </dgm:pt>
    <dgm:pt modelId="{1D986446-E5F9-47BC-BAE8-357F22776E73}" type="pres">
      <dgm:prSet presAssocID="{64384B91-3F8D-47E5-9F83-A0E4CF77469D}" presName="horz1" presStyleCnt="0"/>
      <dgm:spPr/>
    </dgm:pt>
    <dgm:pt modelId="{2B674BBC-C5F5-45C9-8E30-59A958605C5D}" type="pres">
      <dgm:prSet presAssocID="{64384B91-3F8D-47E5-9F83-A0E4CF77469D}" presName="tx1" presStyleLbl="revTx" presStyleIdx="0" presStyleCnt="7"/>
      <dgm:spPr/>
    </dgm:pt>
    <dgm:pt modelId="{F1A98DB3-E652-4CF8-8174-79FFF2EF6AB5}" type="pres">
      <dgm:prSet presAssocID="{64384B91-3F8D-47E5-9F83-A0E4CF77469D}" presName="vert1" presStyleCnt="0"/>
      <dgm:spPr/>
    </dgm:pt>
    <dgm:pt modelId="{796D02D4-9632-4589-8A24-97DE96B85895}" type="pres">
      <dgm:prSet presAssocID="{8E2DFDC8-5919-4A90-9127-C5987CF55A2E}" presName="thickLine" presStyleLbl="alignNode1" presStyleIdx="1" presStyleCnt="7"/>
      <dgm:spPr/>
    </dgm:pt>
    <dgm:pt modelId="{4652D3F3-1326-4966-8DFE-5B745B19F274}" type="pres">
      <dgm:prSet presAssocID="{8E2DFDC8-5919-4A90-9127-C5987CF55A2E}" presName="horz1" presStyleCnt="0"/>
      <dgm:spPr/>
    </dgm:pt>
    <dgm:pt modelId="{EEEE08AA-4C91-4197-BDF8-81B6FD9F0D6D}" type="pres">
      <dgm:prSet presAssocID="{8E2DFDC8-5919-4A90-9127-C5987CF55A2E}" presName="tx1" presStyleLbl="revTx" presStyleIdx="1" presStyleCnt="7"/>
      <dgm:spPr/>
    </dgm:pt>
    <dgm:pt modelId="{92E4BCFA-FB04-4B09-A7A0-76286A497E2F}" type="pres">
      <dgm:prSet presAssocID="{8E2DFDC8-5919-4A90-9127-C5987CF55A2E}" presName="vert1" presStyleCnt="0"/>
      <dgm:spPr/>
    </dgm:pt>
    <dgm:pt modelId="{948FF4E3-9517-4328-8104-C0FCE0056774}" type="pres">
      <dgm:prSet presAssocID="{8A7D349D-5AC9-4994-ABE5-30C6F44FD02B}" presName="thickLine" presStyleLbl="alignNode1" presStyleIdx="2" presStyleCnt="7"/>
      <dgm:spPr/>
    </dgm:pt>
    <dgm:pt modelId="{FB3217D9-2155-45B0-9540-7A47C8426C3D}" type="pres">
      <dgm:prSet presAssocID="{8A7D349D-5AC9-4994-ABE5-30C6F44FD02B}" presName="horz1" presStyleCnt="0"/>
      <dgm:spPr/>
    </dgm:pt>
    <dgm:pt modelId="{7C835209-0175-4458-9D61-F587A217F439}" type="pres">
      <dgm:prSet presAssocID="{8A7D349D-5AC9-4994-ABE5-30C6F44FD02B}" presName="tx1" presStyleLbl="revTx" presStyleIdx="2" presStyleCnt="7"/>
      <dgm:spPr/>
    </dgm:pt>
    <dgm:pt modelId="{53766DBF-2FA5-4DB6-A3C7-11E0444DB49B}" type="pres">
      <dgm:prSet presAssocID="{8A7D349D-5AC9-4994-ABE5-30C6F44FD02B}" presName="vert1" presStyleCnt="0"/>
      <dgm:spPr/>
    </dgm:pt>
    <dgm:pt modelId="{D4675BE9-F63D-4899-BD6B-6D84707332AF}" type="pres">
      <dgm:prSet presAssocID="{1004FEA0-85A9-4295-AE47-ABEB30DDAA85}" presName="thickLine" presStyleLbl="alignNode1" presStyleIdx="3" presStyleCnt="7"/>
      <dgm:spPr/>
    </dgm:pt>
    <dgm:pt modelId="{4AB23613-DF1E-4B04-956F-2AC71127FEB3}" type="pres">
      <dgm:prSet presAssocID="{1004FEA0-85A9-4295-AE47-ABEB30DDAA85}" presName="horz1" presStyleCnt="0"/>
      <dgm:spPr/>
    </dgm:pt>
    <dgm:pt modelId="{F2C9629F-9BF8-4008-AF68-AAB156B2276E}" type="pres">
      <dgm:prSet presAssocID="{1004FEA0-85A9-4295-AE47-ABEB30DDAA85}" presName="tx1" presStyleLbl="revTx" presStyleIdx="3" presStyleCnt="7"/>
      <dgm:spPr/>
    </dgm:pt>
    <dgm:pt modelId="{4BFEA68C-7514-473F-8D3D-35C6F7CECD2D}" type="pres">
      <dgm:prSet presAssocID="{1004FEA0-85A9-4295-AE47-ABEB30DDAA85}" presName="vert1" presStyleCnt="0"/>
      <dgm:spPr/>
    </dgm:pt>
    <dgm:pt modelId="{9B6034A6-08DA-4CD6-86D1-9FC15512B2F3}" type="pres">
      <dgm:prSet presAssocID="{B525EA5A-46C3-44F7-B2CC-95A1533E92F0}" presName="thickLine" presStyleLbl="alignNode1" presStyleIdx="4" presStyleCnt="7"/>
      <dgm:spPr/>
    </dgm:pt>
    <dgm:pt modelId="{B28ED009-6231-431A-9512-7FCB25CFC6E4}" type="pres">
      <dgm:prSet presAssocID="{B525EA5A-46C3-44F7-B2CC-95A1533E92F0}" presName="horz1" presStyleCnt="0"/>
      <dgm:spPr/>
    </dgm:pt>
    <dgm:pt modelId="{2898EEE5-D45F-4B54-B870-A919CDDA1872}" type="pres">
      <dgm:prSet presAssocID="{B525EA5A-46C3-44F7-B2CC-95A1533E92F0}" presName="tx1" presStyleLbl="revTx" presStyleIdx="4" presStyleCnt="7"/>
      <dgm:spPr/>
    </dgm:pt>
    <dgm:pt modelId="{0E532F94-12EE-4975-BFEB-9355293DE7DD}" type="pres">
      <dgm:prSet presAssocID="{B525EA5A-46C3-44F7-B2CC-95A1533E92F0}" presName="vert1" presStyleCnt="0"/>
      <dgm:spPr/>
    </dgm:pt>
    <dgm:pt modelId="{31B03F6E-C4D3-421B-BCB7-4B2482F4B1FF}" type="pres">
      <dgm:prSet presAssocID="{77B03600-91AE-4AE3-A4AE-994237E7E3EF}" presName="thickLine" presStyleLbl="alignNode1" presStyleIdx="5" presStyleCnt="7"/>
      <dgm:spPr/>
    </dgm:pt>
    <dgm:pt modelId="{6C51EB43-8D51-4146-9AB5-72C2716BD538}" type="pres">
      <dgm:prSet presAssocID="{77B03600-91AE-4AE3-A4AE-994237E7E3EF}" presName="horz1" presStyleCnt="0"/>
      <dgm:spPr/>
    </dgm:pt>
    <dgm:pt modelId="{68355274-A518-45B6-9E17-4D0CB61A8DCD}" type="pres">
      <dgm:prSet presAssocID="{77B03600-91AE-4AE3-A4AE-994237E7E3EF}" presName="tx1" presStyleLbl="revTx" presStyleIdx="5" presStyleCnt="7"/>
      <dgm:spPr/>
    </dgm:pt>
    <dgm:pt modelId="{682335D9-3C69-4B4D-9D83-8CB136566947}" type="pres">
      <dgm:prSet presAssocID="{77B03600-91AE-4AE3-A4AE-994237E7E3EF}" presName="vert1" presStyleCnt="0"/>
      <dgm:spPr/>
    </dgm:pt>
    <dgm:pt modelId="{75FAC0FD-8C47-4126-91B7-048A9F25A5D8}" type="pres">
      <dgm:prSet presAssocID="{6EBC17DE-BCAE-45B2-A13C-33EF83E793DC}" presName="thickLine" presStyleLbl="alignNode1" presStyleIdx="6" presStyleCnt="7"/>
      <dgm:spPr/>
    </dgm:pt>
    <dgm:pt modelId="{3B1A743A-F29E-4455-988C-963AF9A3D41C}" type="pres">
      <dgm:prSet presAssocID="{6EBC17DE-BCAE-45B2-A13C-33EF83E793DC}" presName="horz1" presStyleCnt="0"/>
      <dgm:spPr/>
    </dgm:pt>
    <dgm:pt modelId="{BAA86E5D-E2A8-41F1-BEFF-02526598CFE1}" type="pres">
      <dgm:prSet presAssocID="{6EBC17DE-BCAE-45B2-A13C-33EF83E793DC}" presName="tx1" presStyleLbl="revTx" presStyleIdx="6" presStyleCnt="7"/>
      <dgm:spPr/>
    </dgm:pt>
    <dgm:pt modelId="{C5732A04-7977-45E7-A509-7CA7C9E672E2}" type="pres">
      <dgm:prSet presAssocID="{6EBC17DE-BCAE-45B2-A13C-33EF83E793DC}" presName="vert1" presStyleCnt="0"/>
      <dgm:spPr/>
    </dgm:pt>
  </dgm:ptLst>
  <dgm:cxnLst>
    <dgm:cxn modelId="{BC548E15-E769-4239-9D2A-9A6F532AB346}" srcId="{8BCE42C5-0CC2-4D89-AAA4-7705A0D0CEAE}" destId="{6EBC17DE-BCAE-45B2-A13C-33EF83E793DC}" srcOrd="6" destOrd="0" parTransId="{563E1FC7-3FF2-46EF-9E91-B6ED5F4277D9}" sibTransId="{E8B77F73-86AB-42D1-8FF9-B52E0BB4F9DF}"/>
    <dgm:cxn modelId="{C2892021-CE90-4F45-8509-97BF7030D0D7}" type="presOf" srcId="{B525EA5A-46C3-44F7-B2CC-95A1533E92F0}" destId="{2898EEE5-D45F-4B54-B870-A919CDDA1872}" srcOrd="0" destOrd="0" presId="urn:microsoft.com/office/officeart/2008/layout/LinedList"/>
    <dgm:cxn modelId="{A7F34026-1BC2-4104-8112-25AAB67F5505}" srcId="{8BCE42C5-0CC2-4D89-AAA4-7705A0D0CEAE}" destId="{1004FEA0-85A9-4295-AE47-ABEB30DDAA85}" srcOrd="3" destOrd="0" parTransId="{1961F158-E4ED-41F4-BFA6-82516AA9EE78}" sibTransId="{7BCDDA87-A0FB-4A4E-801D-855E8BED430F}"/>
    <dgm:cxn modelId="{59255029-60FC-4980-878E-C05DC076C97D}" type="presOf" srcId="{8A7D349D-5AC9-4994-ABE5-30C6F44FD02B}" destId="{7C835209-0175-4458-9D61-F587A217F439}" srcOrd="0" destOrd="0" presId="urn:microsoft.com/office/officeart/2008/layout/LinedList"/>
    <dgm:cxn modelId="{8AD8D55B-0A52-47E2-B979-6613D7F4D81D}" type="presOf" srcId="{8E2DFDC8-5919-4A90-9127-C5987CF55A2E}" destId="{EEEE08AA-4C91-4197-BDF8-81B6FD9F0D6D}" srcOrd="0" destOrd="0" presId="urn:microsoft.com/office/officeart/2008/layout/LinedList"/>
    <dgm:cxn modelId="{84C24563-51F8-4584-A993-83FDBF8AA772}" type="presOf" srcId="{77B03600-91AE-4AE3-A4AE-994237E7E3EF}" destId="{68355274-A518-45B6-9E17-4D0CB61A8DCD}" srcOrd="0" destOrd="0" presId="urn:microsoft.com/office/officeart/2008/layout/LinedList"/>
    <dgm:cxn modelId="{140AB343-838C-490E-A29D-58B36C63A235}" srcId="{8BCE42C5-0CC2-4D89-AAA4-7705A0D0CEAE}" destId="{77B03600-91AE-4AE3-A4AE-994237E7E3EF}" srcOrd="5" destOrd="0" parTransId="{7211CC1E-4F52-4E7C-86E0-18C34B5001C5}" sibTransId="{36B2EAC5-88BE-4B34-B501-421414142EBA}"/>
    <dgm:cxn modelId="{585FF34B-257A-497C-84AF-8C1AD7BEB1C8}" type="presOf" srcId="{1004FEA0-85A9-4295-AE47-ABEB30DDAA85}" destId="{F2C9629F-9BF8-4008-AF68-AAB156B2276E}" srcOrd="0" destOrd="0" presId="urn:microsoft.com/office/officeart/2008/layout/LinedList"/>
    <dgm:cxn modelId="{150BAE7E-5DCF-48EF-BBF4-617C692D0E26}" srcId="{8BCE42C5-0CC2-4D89-AAA4-7705A0D0CEAE}" destId="{8A7D349D-5AC9-4994-ABE5-30C6F44FD02B}" srcOrd="2" destOrd="0" parTransId="{66469657-C980-40DA-A0FD-4AB8C266B4AC}" sibTransId="{C0B165EF-F750-4F9B-A037-5C7CD1E0C694}"/>
    <dgm:cxn modelId="{C3B240B9-679A-4C9D-ABF5-2636DED52D8B}" srcId="{8BCE42C5-0CC2-4D89-AAA4-7705A0D0CEAE}" destId="{64384B91-3F8D-47E5-9F83-A0E4CF77469D}" srcOrd="0" destOrd="0" parTransId="{6BAB65A5-3667-4ED0-B445-E5E78D016A04}" sibTransId="{F05A841B-22BC-4829-8601-A9D63FD35C23}"/>
    <dgm:cxn modelId="{5FB529CE-F252-456A-98FD-EC57035C2BC0}" srcId="{8BCE42C5-0CC2-4D89-AAA4-7705A0D0CEAE}" destId="{8E2DFDC8-5919-4A90-9127-C5987CF55A2E}" srcOrd="1" destOrd="0" parTransId="{9A2D939D-A08C-4E08-9241-334BAAA84667}" sibTransId="{9A838D56-9791-4F35-B274-326549813617}"/>
    <dgm:cxn modelId="{567D97DA-156B-4B9A-A145-637AFD254C22}" srcId="{8BCE42C5-0CC2-4D89-AAA4-7705A0D0CEAE}" destId="{B525EA5A-46C3-44F7-B2CC-95A1533E92F0}" srcOrd="4" destOrd="0" parTransId="{54D66E08-4856-4ED3-8A3F-12BB710488FC}" sibTransId="{76F7FD9B-6762-4A77-85A4-E120C9662F7C}"/>
    <dgm:cxn modelId="{9AAEA9E9-865D-4152-828D-CE3B72BD6D3F}" type="presOf" srcId="{8BCE42C5-0CC2-4D89-AAA4-7705A0D0CEAE}" destId="{A4656F68-F49F-473F-A212-4C321E81BDA9}" srcOrd="0" destOrd="0" presId="urn:microsoft.com/office/officeart/2008/layout/LinedList"/>
    <dgm:cxn modelId="{B4CFDEF4-80B4-4800-A290-91D73A37329B}" type="presOf" srcId="{6EBC17DE-BCAE-45B2-A13C-33EF83E793DC}" destId="{BAA86E5D-E2A8-41F1-BEFF-02526598CFE1}" srcOrd="0" destOrd="0" presId="urn:microsoft.com/office/officeart/2008/layout/LinedList"/>
    <dgm:cxn modelId="{B9E1A4FE-594B-40C0-B61E-83D78C859922}" type="presOf" srcId="{64384B91-3F8D-47E5-9F83-A0E4CF77469D}" destId="{2B674BBC-C5F5-45C9-8E30-59A958605C5D}" srcOrd="0" destOrd="0" presId="urn:microsoft.com/office/officeart/2008/layout/LinedList"/>
    <dgm:cxn modelId="{7D64F94B-8192-454E-8D02-1BDE8BB5CFD1}" type="presParOf" srcId="{A4656F68-F49F-473F-A212-4C321E81BDA9}" destId="{9843F52B-998C-4D5A-B476-41DE2A380A7E}" srcOrd="0" destOrd="0" presId="urn:microsoft.com/office/officeart/2008/layout/LinedList"/>
    <dgm:cxn modelId="{5C3A759E-927A-41FD-83A6-7D6A907543B6}" type="presParOf" srcId="{A4656F68-F49F-473F-A212-4C321E81BDA9}" destId="{1D986446-E5F9-47BC-BAE8-357F22776E73}" srcOrd="1" destOrd="0" presId="urn:microsoft.com/office/officeart/2008/layout/LinedList"/>
    <dgm:cxn modelId="{B7986417-3948-4C45-8202-D6FF1F7CDDFE}" type="presParOf" srcId="{1D986446-E5F9-47BC-BAE8-357F22776E73}" destId="{2B674BBC-C5F5-45C9-8E30-59A958605C5D}" srcOrd="0" destOrd="0" presId="urn:microsoft.com/office/officeart/2008/layout/LinedList"/>
    <dgm:cxn modelId="{72F624A0-1FA4-4DC8-8BB9-33116E876B9E}" type="presParOf" srcId="{1D986446-E5F9-47BC-BAE8-357F22776E73}" destId="{F1A98DB3-E652-4CF8-8174-79FFF2EF6AB5}" srcOrd="1" destOrd="0" presId="urn:microsoft.com/office/officeart/2008/layout/LinedList"/>
    <dgm:cxn modelId="{608E852B-8D62-4DCD-9EA3-9CD30704EEA5}" type="presParOf" srcId="{A4656F68-F49F-473F-A212-4C321E81BDA9}" destId="{796D02D4-9632-4589-8A24-97DE96B85895}" srcOrd="2" destOrd="0" presId="urn:microsoft.com/office/officeart/2008/layout/LinedList"/>
    <dgm:cxn modelId="{9FDF611A-A25F-42D4-B007-39893C4E6993}" type="presParOf" srcId="{A4656F68-F49F-473F-A212-4C321E81BDA9}" destId="{4652D3F3-1326-4966-8DFE-5B745B19F274}" srcOrd="3" destOrd="0" presId="urn:microsoft.com/office/officeart/2008/layout/LinedList"/>
    <dgm:cxn modelId="{6127BA6B-63CF-4528-B736-8E772BAADD7F}" type="presParOf" srcId="{4652D3F3-1326-4966-8DFE-5B745B19F274}" destId="{EEEE08AA-4C91-4197-BDF8-81B6FD9F0D6D}" srcOrd="0" destOrd="0" presId="urn:microsoft.com/office/officeart/2008/layout/LinedList"/>
    <dgm:cxn modelId="{BF082E4A-5E92-4282-AB7E-5A050099E7FA}" type="presParOf" srcId="{4652D3F3-1326-4966-8DFE-5B745B19F274}" destId="{92E4BCFA-FB04-4B09-A7A0-76286A497E2F}" srcOrd="1" destOrd="0" presId="urn:microsoft.com/office/officeart/2008/layout/LinedList"/>
    <dgm:cxn modelId="{9D6C09D5-B4EC-4D3A-B837-7E0B623F04F3}" type="presParOf" srcId="{A4656F68-F49F-473F-A212-4C321E81BDA9}" destId="{948FF4E3-9517-4328-8104-C0FCE0056774}" srcOrd="4" destOrd="0" presId="urn:microsoft.com/office/officeart/2008/layout/LinedList"/>
    <dgm:cxn modelId="{08BEE5F9-95DE-424C-A98C-FFADCCD6A739}" type="presParOf" srcId="{A4656F68-F49F-473F-A212-4C321E81BDA9}" destId="{FB3217D9-2155-45B0-9540-7A47C8426C3D}" srcOrd="5" destOrd="0" presId="urn:microsoft.com/office/officeart/2008/layout/LinedList"/>
    <dgm:cxn modelId="{4E623C3D-1ED4-44B0-9A72-1D6BAD966A89}" type="presParOf" srcId="{FB3217D9-2155-45B0-9540-7A47C8426C3D}" destId="{7C835209-0175-4458-9D61-F587A217F439}" srcOrd="0" destOrd="0" presId="urn:microsoft.com/office/officeart/2008/layout/LinedList"/>
    <dgm:cxn modelId="{E0B11B24-5CBA-4A42-8C6F-E1604EAB04ED}" type="presParOf" srcId="{FB3217D9-2155-45B0-9540-7A47C8426C3D}" destId="{53766DBF-2FA5-4DB6-A3C7-11E0444DB49B}" srcOrd="1" destOrd="0" presId="urn:microsoft.com/office/officeart/2008/layout/LinedList"/>
    <dgm:cxn modelId="{B553F27F-D26D-4664-BE2A-3CFB4505F604}" type="presParOf" srcId="{A4656F68-F49F-473F-A212-4C321E81BDA9}" destId="{D4675BE9-F63D-4899-BD6B-6D84707332AF}" srcOrd="6" destOrd="0" presId="urn:microsoft.com/office/officeart/2008/layout/LinedList"/>
    <dgm:cxn modelId="{F6E5B98E-DD7A-4328-A4BF-0F1258F2ACD4}" type="presParOf" srcId="{A4656F68-F49F-473F-A212-4C321E81BDA9}" destId="{4AB23613-DF1E-4B04-956F-2AC71127FEB3}" srcOrd="7" destOrd="0" presId="urn:microsoft.com/office/officeart/2008/layout/LinedList"/>
    <dgm:cxn modelId="{7317A773-142B-4AD7-8C42-94B5758F9654}" type="presParOf" srcId="{4AB23613-DF1E-4B04-956F-2AC71127FEB3}" destId="{F2C9629F-9BF8-4008-AF68-AAB156B2276E}" srcOrd="0" destOrd="0" presId="urn:microsoft.com/office/officeart/2008/layout/LinedList"/>
    <dgm:cxn modelId="{59191304-BAEC-4672-AA7C-BEA5EF40ECC1}" type="presParOf" srcId="{4AB23613-DF1E-4B04-956F-2AC71127FEB3}" destId="{4BFEA68C-7514-473F-8D3D-35C6F7CECD2D}" srcOrd="1" destOrd="0" presId="urn:microsoft.com/office/officeart/2008/layout/LinedList"/>
    <dgm:cxn modelId="{E5A39EE9-D750-4BDE-B966-EF2A1348B249}" type="presParOf" srcId="{A4656F68-F49F-473F-A212-4C321E81BDA9}" destId="{9B6034A6-08DA-4CD6-86D1-9FC15512B2F3}" srcOrd="8" destOrd="0" presId="urn:microsoft.com/office/officeart/2008/layout/LinedList"/>
    <dgm:cxn modelId="{246F826E-E0DA-4B1B-9FEF-3857707D220E}" type="presParOf" srcId="{A4656F68-F49F-473F-A212-4C321E81BDA9}" destId="{B28ED009-6231-431A-9512-7FCB25CFC6E4}" srcOrd="9" destOrd="0" presId="urn:microsoft.com/office/officeart/2008/layout/LinedList"/>
    <dgm:cxn modelId="{D5E04E10-3DDD-4A7E-8E36-F6CFC83B5D3F}" type="presParOf" srcId="{B28ED009-6231-431A-9512-7FCB25CFC6E4}" destId="{2898EEE5-D45F-4B54-B870-A919CDDA1872}" srcOrd="0" destOrd="0" presId="urn:microsoft.com/office/officeart/2008/layout/LinedList"/>
    <dgm:cxn modelId="{DADFB8A3-081B-468C-89CD-464328390052}" type="presParOf" srcId="{B28ED009-6231-431A-9512-7FCB25CFC6E4}" destId="{0E532F94-12EE-4975-BFEB-9355293DE7DD}" srcOrd="1" destOrd="0" presId="urn:microsoft.com/office/officeart/2008/layout/LinedList"/>
    <dgm:cxn modelId="{818EBFB9-2B36-4A74-A6E2-9D17BD2A9E3C}" type="presParOf" srcId="{A4656F68-F49F-473F-A212-4C321E81BDA9}" destId="{31B03F6E-C4D3-421B-BCB7-4B2482F4B1FF}" srcOrd="10" destOrd="0" presId="urn:microsoft.com/office/officeart/2008/layout/LinedList"/>
    <dgm:cxn modelId="{5269E244-F846-4B45-83FF-E8A6CD935650}" type="presParOf" srcId="{A4656F68-F49F-473F-A212-4C321E81BDA9}" destId="{6C51EB43-8D51-4146-9AB5-72C2716BD538}" srcOrd="11" destOrd="0" presId="urn:microsoft.com/office/officeart/2008/layout/LinedList"/>
    <dgm:cxn modelId="{27A59E26-2C45-42CE-8280-3873F4DC292F}" type="presParOf" srcId="{6C51EB43-8D51-4146-9AB5-72C2716BD538}" destId="{68355274-A518-45B6-9E17-4D0CB61A8DCD}" srcOrd="0" destOrd="0" presId="urn:microsoft.com/office/officeart/2008/layout/LinedList"/>
    <dgm:cxn modelId="{88CFC846-5849-4EA4-BC75-667AE3B1B33C}" type="presParOf" srcId="{6C51EB43-8D51-4146-9AB5-72C2716BD538}" destId="{682335D9-3C69-4B4D-9D83-8CB136566947}" srcOrd="1" destOrd="0" presId="urn:microsoft.com/office/officeart/2008/layout/LinedList"/>
    <dgm:cxn modelId="{F3786E98-8E3E-446B-9DA5-B1FE8249F481}" type="presParOf" srcId="{A4656F68-F49F-473F-A212-4C321E81BDA9}" destId="{75FAC0FD-8C47-4126-91B7-048A9F25A5D8}" srcOrd="12" destOrd="0" presId="urn:microsoft.com/office/officeart/2008/layout/LinedList"/>
    <dgm:cxn modelId="{C0F51B1A-6D26-4769-B42A-58BA81558443}" type="presParOf" srcId="{A4656F68-F49F-473F-A212-4C321E81BDA9}" destId="{3B1A743A-F29E-4455-988C-963AF9A3D41C}" srcOrd="13" destOrd="0" presId="urn:microsoft.com/office/officeart/2008/layout/LinedList"/>
    <dgm:cxn modelId="{77DC2E59-5B00-4DC2-810A-6C3D11AD63F4}" type="presParOf" srcId="{3B1A743A-F29E-4455-988C-963AF9A3D41C}" destId="{BAA86E5D-E2A8-41F1-BEFF-02526598CFE1}" srcOrd="0" destOrd="0" presId="urn:microsoft.com/office/officeart/2008/layout/LinedList"/>
    <dgm:cxn modelId="{A1FA6F17-6466-45F3-B770-699942D1A918}" type="presParOf" srcId="{3B1A743A-F29E-4455-988C-963AF9A3D41C}" destId="{C5732A04-7977-45E7-A509-7CA7C9E672E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5B1FE64-53D2-4F5A-9CA0-D01B83DB5F8C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43F5DC8-B591-473B-AB04-9BC3A1348AF7}">
      <dgm:prSet phldrT="[Texto]"/>
      <dgm:spPr/>
      <dgm:t>
        <a:bodyPr/>
        <a:lstStyle/>
        <a:p>
          <a:r>
            <a:rPr lang="pt-BR" dirty="0"/>
            <a:t>Cartório de Notas</a:t>
          </a:r>
        </a:p>
      </dgm:t>
    </dgm:pt>
    <dgm:pt modelId="{D98C1F0D-8A6C-4883-B199-309507265A07}" type="parTrans" cxnId="{EC297467-50F1-46CE-A0C5-F34101527E10}">
      <dgm:prSet/>
      <dgm:spPr/>
      <dgm:t>
        <a:bodyPr/>
        <a:lstStyle/>
        <a:p>
          <a:endParaRPr lang="pt-BR"/>
        </a:p>
      </dgm:t>
    </dgm:pt>
    <dgm:pt modelId="{294A2DBA-BB2B-4933-B6A7-EF4909EFCD10}" type="sibTrans" cxnId="{EC297467-50F1-46CE-A0C5-F34101527E10}">
      <dgm:prSet/>
      <dgm:spPr/>
      <dgm:t>
        <a:bodyPr/>
        <a:lstStyle/>
        <a:p>
          <a:endParaRPr lang="pt-BR"/>
        </a:p>
      </dgm:t>
    </dgm:pt>
    <dgm:pt modelId="{F5F3CCC9-AA8F-4A66-9DE9-4DE9386AF791}">
      <dgm:prSet phldrT="[Texto]"/>
      <dgm:spPr/>
      <dgm:t>
        <a:bodyPr/>
        <a:lstStyle/>
        <a:p>
          <a:r>
            <a:rPr lang="pt-BR" dirty="0"/>
            <a:t>Cartório de RI</a:t>
          </a:r>
        </a:p>
      </dgm:t>
    </dgm:pt>
    <dgm:pt modelId="{4D3506CB-1B49-4463-B6FE-72DBA9146CEC}" type="parTrans" cxnId="{F44AED73-0D6B-42E5-89AA-E60E307F6575}">
      <dgm:prSet/>
      <dgm:spPr/>
      <dgm:t>
        <a:bodyPr/>
        <a:lstStyle/>
        <a:p>
          <a:endParaRPr lang="pt-BR"/>
        </a:p>
      </dgm:t>
    </dgm:pt>
    <dgm:pt modelId="{865E9E33-1BDB-465B-90C0-BE9212513B95}" type="sibTrans" cxnId="{F44AED73-0D6B-42E5-89AA-E60E307F6575}">
      <dgm:prSet/>
      <dgm:spPr/>
      <dgm:t>
        <a:bodyPr/>
        <a:lstStyle/>
        <a:p>
          <a:endParaRPr lang="pt-BR"/>
        </a:p>
      </dgm:t>
    </dgm:pt>
    <dgm:pt modelId="{2F27E584-A46F-4CE1-A8AE-6C260FDC594A}">
      <dgm:prSet phldrT="[Texto]"/>
      <dgm:spPr/>
      <dgm:t>
        <a:bodyPr/>
        <a:lstStyle/>
        <a:p>
          <a:r>
            <a:rPr lang="pt-BR" dirty="0"/>
            <a:t>Cartório de Notas</a:t>
          </a:r>
        </a:p>
      </dgm:t>
    </dgm:pt>
    <dgm:pt modelId="{0E7D105F-CEF7-4F72-8D76-B6789EA1B3D2}" type="parTrans" cxnId="{3A09070B-B2D5-4E3D-A9D4-4922A6C0BD79}">
      <dgm:prSet/>
      <dgm:spPr/>
      <dgm:t>
        <a:bodyPr/>
        <a:lstStyle/>
        <a:p>
          <a:endParaRPr lang="pt-BR"/>
        </a:p>
      </dgm:t>
    </dgm:pt>
    <dgm:pt modelId="{342321A1-87E5-4230-8C13-B0FE1093A4C9}" type="sibTrans" cxnId="{3A09070B-B2D5-4E3D-A9D4-4922A6C0BD79}">
      <dgm:prSet/>
      <dgm:spPr/>
      <dgm:t>
        <a:bodyPr/>
        <a:lstStyle/>
        <a:p>
          <a:endParaRPr lang="pt-BR"/>
        </a:p>
      </dgm:t>
    </dgm:pt>
    <dgm:pt modelId="{BADC0E2D-39CD-4070-9329-A60C02BBE1F2}">
      <dgm:prSet phldrT="[Texto]" custT="1"/>
      <dgm:spPr/>
      <dgm:t>
        <a:bodyPr/>
        <a:lstStyle/>
        <a:p>
          <a:r>
            <a:rPr lang="pt-BR" sz="2000" dirty="0"/>
            <a:t>Usuário</a:t>
          </a:r>
        </a:p>
      </dgm:t>
    </dgm:pt>
    <dgm:pt modelId="{B43C6BAD-5EAC-4E05-AC03-3AD258810E46}" type="sibTrans" cxnId="{AFCA4982-379F-4D6F-894F-7504C1CF031E}">
      <dgm:prSet/>
      <dgm:spPr/>
      <dgm:t>
        <a:bodyPr/>
        <a:lstStyle/>
        <a:p>
          <a:endParaRPr lang="pt-BR" dirty="0"/>
        </a:p>
      </dgm:t>
    </dgm:pt>
    <dgm:pt modelId="{33BDE3BD-CD6E-40A6-AB0C-25566B2199C4}" type="parTrans" cxnId="{AFCA4982-379F-4D6F-894F-7504C1CF031E}">
      <dgm:prSet/>
      <dgm:spPr/>
      <dgm:t>
        <a:bodyPr/>
        <a:lstStyle/>
        <a:p>
          <a:endParaRPr lang="pt-BR"/>
        </a:p>
      </dgm:t>
    </dgm:pt>
    <dgm:pt modelId="{B9AFEF9B-4B9A-47B3-9EF4-3ACDF77AFE9E}" type="pres">
      <dgm:prSet presAssocID="{A5B1FE64-53D2-4F5A-9CA0-D01B83DB5F8C}" presName="cycle" presStyleCnt="0">
        <dgm:presLayoutVars>
          <dgm:dir/>
          <dgm:resizeHandles val="exact"/>
        </dgm:presLayoutVars>
      </dgm:prSet>
      <dgm:spPr/>
    </dgm:pt>
    <dgm:pt modelId="{AFDF2327-DFC6-447E-8E5E-7C491B0A44F8}" type="pres">
      <dgm:prSet presAssocID="{BADC0E2D-39CD-4070-9329-A60C02BBE1F2}" presName="node" presStyleLbl="node1" presStyleIdx="0" presStyleCnt="4">
        <dgm:presLayoutVars>
          <dgm:bulletEnabled val="1"/>
        </dgm:presLayoutVars>
      </dgm:prSet>
      <dgm:spPr/>
    </dgm:pt>
    <dgm:pt modelId="{79B5F4F2-2728-4C76-9113-550DF63E9BCE}" type="pres">
      <dgm:prSet presAssocID="{B43C6BAD-5EAC-4E05-AC03-3AD258810E46}" presName="sibTrans" presStyleLbl="sibTrans2D1" presStyleIdx="0" presStyleCnt="4"/>
      <dgm:spPr/>
    </dgm:pt>
    <dgm:pt modelId="{E186D04F-5A3B-4A01-AD46-6D3F1CBB7A96}" type="pres">
      <dgm:prSet presAssocID="{B43C6BAD-5EAC-4E05-AC03-3AD258810E46}" presName="connectorText" presStyleLbl="sibTrans2D1" presStyleIdx="0" presStyleCnt="4"/>
      <dgm:spPr/>
    </dgm:pt>
    <dgm:pt modelId="{0582B804-180D-4F20-AC57-6DD8F99D7D7E}" type="pres">
      <dgm:prSet presAssocID="{A43F5DC8-B591-473B-AB04-9BC3A1348AF7}" presName="node" presStyleLbl="node1" presStyleIdx="1" presStyleCnt="4">
        <dgm:presLayoutVars>
          <dgm:bulletEnabled val="1"/>
        </dgm:presLayoutVars>
      </dgm:prSet>
      <dgm:spPr/>
    </dgm:pt>
    <dgm:pt modelId="{9B4186F9-F0A2-4DBD-997E-1A64C82E82AA}" type="pres">
      <dgm:prSet presAssocID="{294A2DBA-BB2B-4933-B6A7-EF4909EFCD10}" presName="sibTrans" presStyleLbl="sibTrans2D1" presStyleIdx="1" presStyleCnt="4"/>
      <dgm:spPr/>
    </dgm:pt>
    <dgm:pt modelId="{48074D4A-856C-4A54-8B5E-019F8D2F63B2}" type="pres">
      <dgm:prSet presAssocID="{294A2DBA-BB2B-4933-B6A7-EF4909EFCD10}" presName="connectorText" presStyleLbl="sibTrans2D1" presStyleIdx="1" presStyleCnt="4"/>
      <dgm:spPr/>
    </dgm:pt>
    <dgm:pt modelId="{271044BE-7820-4F03-A95B-8D7316979BF6}" type="pres">
      <dgm:prSet presAssocID="{F5F3CCC9-AA8F-4A66-9DE9-4DE9386AF791}" presName="node" presStyleLbl="node1" presStyleIdx="2" presStyleCnt="4">
        <dgm:presLayoutVars>
          <dgm:bulletEnabled val="1"/>
        </dgm:presLayoutVars>
      </dgm:prSet>
      <dgm:spPr/>
    </dgm:pt>
    <dgm:pt modelId="{EB9BB04A-E74D-4A9D-BCF9-AD44381465B6}" type="pres">
      <dgm:prSet presAssocID="{865E9E33-1BDB-465B-90C0-BE9212513B95}" presName="sibTrans" presStyleLbl="sibTrans2D1" presStyleIdx="2" presStyleCnt="4"/>
      <dgm:spPr/>
    </dgm:pt>
    <dgm:pt modelId="{244FB270-B06E-494D-8C40-218E9D0DDFCB}" type="pres">
      <dgm:prSet presAssocID="{865E9E33-1BDB-465B-90C0-BE9212513B95}" presName="connectorText" presStyleLbl="sibTrans2D1" presStyleIdx="2" presStyleCnt="4"/>
      <dgm:spPr/>
    </dgm:pt>
    <dgm:pt modelId="{B1ECC84A-7C1D-4748-AB4E-F6BC76A124CC}" type="pres">
      <dgm:prSet presAssocID="{2F27E584-A46F-4CE1-A8AE-6C260FDC594A}" presName="node" presStyleLbl="node1" presStyleIdx="3" presStyleCnt="4">
        <dgm:presLayoutVars>
          <dgm:bulletEnabled val="1"/>
        </dgm:presLayoutVars>
      </dgm:prSet>
      <dgm:spPr/>
    </dgm:pt>
    <dgm:pt modelId="{BE915492-82A4-4292-9773-7936E55C8C36}" type="pres">
      <dgm:prSet presAssocID="{342321A1-87E5-4230-8C13-B0FE1093A4C9}" presName="sibTrans" presStyleLbl="sibTrans2D1" presStyleIdx="3" presStyleCnt="4"/>
      <dgm:spPr/>
    </dgm:pt>
    <dgm:pt modelId="{3C793BBE-8049-43ED-B936-76B48CCC1EA7}" type="pres">
      <dgm:prSet presAssocID="{342321A1-87E5-4230-8C13-B0FE1093A4C9}" presName="connectorText" presStyleLbl="sibTrans2D1" presStyleIdx="3" presStyleCnt="4"/>
      <dgm:spPr/>
    </dgm:pt>
  </dgm:ptLst>
  <dgm:cxnLst>
    <dgm:cxn modelId="{1B39AB02-7DD0-4701-89CE-0B394231B6F3}" type="presOf" srcId="{342321A1-87E5-4230-8C13-B0FE1093A4C9}" destId="{BE915492-82A4-4292-9773-7936E55C8C36}" srcOrd="0" destOrd="0" presId="urn:microsoft.com/office/officeart/2005/8/layout/cycle2"/>
    <dgm:cxn modelId="{3A09070B-B2D5-4E3D-A9D4-4922A6C0BD79}" srcId="{A5B1FE64-53D2-4F5A-9CA0-D01B83DB5F8C}" destId="{2F27E584-A46F-4CE1-A8AE-6C260FDC594A}" srcOrd="3" destOrd="0" parTransId="{0E7D105F-CEF7-4F72-8D76-B6789EA1B3D2}" sibTransId="{342321A1-87E5-4230-8C13-B0FE1093A4C9}"/>
    <dgm:cxn modelId="{9043DD26-FDF8-44C5-B726-C976D57EFFFD}" type="presOf" srcId="{F5F3CCC9-AA8F-4A66-9DE9-4DE9386AF791}" destId="{271044BE-7820-4F03-A95B-8D7316979BF6}" srcOrd="0" destOrd="0" presId="urn:microsoft.com/office/officeart/2005/8/layout/cycle2"/>
    <dgm:cxn modelId="{B564B12F-F653-408A-97BF-F31925D610F9}" type="presOf" srcId="{294A2DBA-BB2B-4933-B6A7-EF4909EFCD10}" destId="{48074D4A-856C-4A54-8B5E-019F8D2F63B2}" srcOrd="1" destOrd="0" presId="urn:microsoft.com/office/officeart/2005/8/layout/cycle2"/>
    <dgm:cxn modelId="{2F18FC37-DE69-4E74-B51B-35E2529EA097}" type="presOf" srcId="{2F27E584-A46F-4CE1-A8AE-6C260FDC594A}" destId="{B1ECC84A-7C1D-4748-AB4E-F6BC76A124CC}" srcOrd="0" destOrd="0" presId="urn:microsoft.com/office/officeart/2005/8/layout/cycle2"/>
    <dgm:cxn modelId="{C7701760-A2EE-450A-96B9-13AD844CBB05}" type="presOf" srcId="{B43C6BAD-5EAC-4E05-AC03-3AD258810E46}" destId="{E186D04F-5A3B-4A01-AD46-6D3F1CBB7A96}" srcOrd="1" destOrd="0" presId="urn:microsoft.com/office/officeart/2005/8/layout/cycle2"/>
    <dgm:cxn modelId="{EC297467-50F1-46CE-A0C5-F34101527E10}" srcId="{A5B1FE64-53D2-4F5A-9CA0-D01B83DB5F8C}" destId="{A43F5DC8-B591-473B-AB04-9BC3A1348AF7}" srcOrd="1" destOrd="0" parTransId="{D98C1F0D-8A6C-4883-B199-309507265A07}" sibTransId="{294A2DBA-BB2B-4933-B6A7-EF4909EFCD10}"/>
    <dgm:cxn modelId="{F44AED73-0D6B-42E5-89AA-E60E307F6575}" srcId="{A5B1FE64-53D2-4F5A-9CA0-D01B83DB5F8C}" destId="{F5F3CCC9-AA8F-4A66-9DE9-4DE9386AF791}" srcOrd="2" destOrd="0" parTransId="{4D3506CB-1B49-4463-B6FE-72DBA9146CEC}" sibTransId="{865E9E33-1BDB-465B-90C0-BE9212513B95}"/>
    <dgm:cxn modelId="{E29A7D77-311E-48DC-88F0-56644D13335A}" type="presOf" srcId="{A5B1FE64-53D2-4F5A-9CA0-D01B83DB5F8C}" destId="{B9AFEF9B-4B9A-47B3-9EF4-3ACDF77AFE9E}" srcOrd="0" destOrd="0" presId="urn:microsoft.com/office/officeart/2005/8/layout/cycle2"/>
    <dgm:cxn modelId="{AFCA4982-379F-4D6F-894F-7504C1CF031E}" srcId="{A5B1FE64-53D2-4F5A-9CA0-D01B83DB5F8C}" destId="{BADC0E2D-39CD-4070-9329-A60C02BBE1F2}" srcOrd="0" destOrd="0" parTransId="{33BDE3BD-CD6E-40A6-AB0C-25566B2199C4}" sibTransId="{B43C6BAD-5EAC-4E05-AC03-3AD258810E46}"/>
    <dgm:cxn modelId="{7D71C384-A6D5-4134-BF7B-1A8173170A04}" type="presOf" srcId="{B43C6BAD-5EAC-4E05-AC03-3AD258810E46}" destId="{79B5F4F2-2728-4C76-9113-550DF63E9BCE}" srcOrd="0" destOrd="0" presId="urn:microsoft.com/office/officeart/2005/8/layout/cycle2"/>
    <dgm:cxn modelId="{5D77B79C-F043-43F2-A84E-43E87D1A8E04}" type="presOf" srcId="{865E9E33-1BDB-465B-90C0-BE9212513B95}" destId="{EB9BB04A-E74D-4A9D-BCF9-AD44381465B6}" srcOrd="0" destOrd="0" presId="urn:microsoft.com/office/officeart/2005/8/layout/cycle2"/>
    <dgm:cxn modelId="{E43C38A2-D6A9-44DD-9E02-7C2032D1FEEE}" type="presOf" srcId="{BADC0E2D-39CD-4070-9329-A60C02BBE1F2}" destId="{AFDF2327-DFC6-447E-8E5E-7C491B0A44F8}" srcOrd="0" destOrd="0" presId="urn:microsoft.com/office/officeart/2005/8/layout/cycle2"/>
    <dgm:cxn modelId="{A22C7DC3-6D41-48A4-A9E8-867AE1600F9F}" type="presOf" srcId="{A43F5DC8-B591-473B-AB04-9BC3A1348AF7}" destId="{0582B804-180D-4F20-AC57-6DD8F99D7D7E}" srcOrd="0" destOrd="0" presId="urn:microsoft.com/office/officeart/2005/8/layout/cycle2"/>
    <dgm:cxn modelId="{4FF59ECC-772B-4553-93A5-BE61C1EFE5C5}" type="presOf" srcId="{865E9E33-1BDB-465B-90C0-BE9212513B95}" destId="{244FB270-B06E-494D-8C40-218E9D0DDFCB}" srcOrd="1" destOrd="0" presId="urn:microsoft.com/office/officeart/2005/8/layout/cycle2"/>
    <dgm:cxn modelId="{C77036D7-55B4-48FF-8954-B0ACC75CCCC1}" type="presOf" srcId="{342321A1-87E5-4230-8C13-B0FE1093A4C9}" destId="{3C793BBE-8049-43ED-B936-76B48CCC1EA7}" srcOrd="1" destOrd="0" presId="urn:microsoft.com/office/officeart/2005/8/layout/cycle2"/>
    <dgm:cxn modelId="{B13C6DFF-3952-4D4E-B549-A9BE5B3489C7}" type="presOf" srcId="{294A2DBA-BB2B-4933-B6A7-EF4909EFCD10}" destId="{9B4186F9-F0A2-4DBD-997E-1A64C82E82AA}" srcOrd="0" destOrd="0" presId="urn:microsoft.com/office/officeart/2005/8/layout/cycle2"/>
    <dgm:cxn modelId="{1C148461-FEE8-4B45-B51A-090EEC94DD07}" type="presParOf" srcId="{B9AFEF9B-4B9A-47B3-9EF4-3ACDF77AFE9E}" destId="{AFDF2327-DFC6-447E-8E5E-7C491B0A44F8}" srcOrd="0" destOrd="0" presId="urn:microsoft.com/office/officeart/2005/8/layout/cycle2"/>
    <dgm:cxn modelId="{30C53A82-45D7-40A6-AD1A-E5BAAA69F27C}" type="presParOf" srcId="{B9AFEF9B-4B9A-47B3-9EF4-3ACDF77AFE9E}" destId="{79B5F4F2-2728-4C76-9113-550DF63E9BCE}" srcOrd="1" destOrd="0" presId="urn:microsoft.com/office/officeart/2005/8/layout/cycle2"/>
    <dgm:cxn modelId="{D3E1FAC6-BC7D-44C8-9BBD-167EE9337114}" type="presParOf" srcId="{79B5F4F2-2728-4C76-9113-550DF63E9BCE}" destId="{E186D04F-5A3B-4A01-AD46-6D3F1CBB7A96}" srcOrd="0" destOrd="0" presId="urn:microsoft.com/office/officeart/2005/8/layout/cycle2"/>
    <dgm:cxn modelId="{E4CCA1FF-50BA-4366-8C28-28D9E4622C7F}" type="presParOf" srcId="{B9AFEF9B-4B9A-47B3-9EF4-3ACDF77AFE9E}" destId="{0582B804-180D-4F20-AC57-6DD8F99D7D7E}" srcOrd="2" destOrd="0" presId="urn:microsoft.com/office/officeart/2005/8/layout/cycle2"/>
    <dgm:cxn modelId="{865C50BB-D6C8-4259-9784-E4B46AB96BF2}" type="presParOf" srcId="{B9AFEF9B-4B9A-47B3-9EF4-3ACDF77AFE9E}" destId="{9B4186F9-F0A2-4DBD-997E-1A64C82E82AA}" srcOrd="3" destOrd="0" presId="urn:microsoft.com/office/officeart/2005/8/layout/cycle2"/>
    <dgm:cxn modelId="{AAE8A667-3C50-410C-919E-DB9526B494FE}" type="presParOf" srcId="{9B4186F9-F0A2-4DBD-997E-1A64C82E82AA}" destId="{48074D4A-856C-4A54-8B5E-019F8D2F63B2}" srcOrd="0" destOrd="0" presId="urn:microsoft.com/office/officeart/2005/8/layout/cycle2"/>
    <dgm:cxn modelId="{DEA8E14D-5CFF-4162-9756-BEEDDE792ABE}" type="presParOf" srcId="{B9AFEF9B-4B9A-47B3-9EF4-3ACDF77AFE9E}" destId="{271044BE-7820-4F03-A95B-8D7316979BF6}" srcOrd="4" destOrd="0" presId="urn:microsoft.com/office/officeart/2005/8/layout/cycle2"/>
    <dgm:cxn modelId="{4A415BAD-5F44-45DA-BE5A-9E05B20AF568}" type="presParOf" srcId="{B9AFEF9B-4B9A-47B3-9EF4-3ACDF77AFE9E}" destId="{EB9BB04A-E74D-4A9D-BCF9-AD44381465B6}" srcOrd="5" destOrd="0" presId="urn:microsoft.com/office/officeart/2005/8/layout/cycle2"/>
    <dgm:cxn modelId="{7E19716B-5C8B-46F3-9C76-623AB8E1AD10}" type="presParOf" srcId="{EB9BB04A-E74D-4A9D-BCF9-AD44381465B6}" destId="{244FB270-B06E-494D-8C40-218E9D0DDFCB}" srcOrd="0" destOrd="0" presId="urn:microsoft.com/office/officeart/2005/8/layout/cycle2"/>
    <dgm:cxn modelId="{55DD2065-BAA0-47CF-9119-A818503C981E}" type="presParOf" srcId="{B9AFEF9B-4B9A-47B3-9EF4-3ACDF77AFE9E}" destId="{B1ECC84A-7C1D-4748-AB4E-F6BC76A124CC}" srcOrd="6" destOrd="0" presId="urn:microsoft.com/office/officeart/2005/8/layout/cycle2"/>
    <dgm:cxn modelId="{AD1B82AD-E618-445A-AE75-9AC49BFFCF8D}" type="presParOf" srcId="{B9AFEF9B-4B9A-47B3-9EF4-3ACDF77AFE9E}" destId="{BE915492-82A4-4292-9773-7936E55C8C36}" srcOrd="7" destOrd="0" presId="urn:microsoft.com/office/officeart/2005/8/layout/cycle2"/>
    <dgm:cxn modelId="{6502D2E0-9AFC-441B-931F-2E8013757A9E}" type="presParOf" srcId="{BE915492-82A4-4292-9773-7936E55C8C36}" destId="{3C793BBE-8049-43ED-B936-76B48CCC1EA7}" srcOrd="0" destOrd="0" presId="urn:microsoft.com/office/officeart/2005/8/layout/cycle2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BCE42C5-0CC2-4D89-AAA4-7705A0D0CEA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4384B91-3F8D-47E5-9F83-A0E4CF77469D}">
      <dgm:prSet phldrT="[Texto]" custT="1"/>
      <dgm:spPr/>
      <dgm:t>
        <a:bodyPr/>
        <a:lstStyle/>
        <a:p>
          <a:r>
            <a:rPr lang="pt-BR" sz="1600" b="1" i="1" dirty="0">
              <a:solidFill>
                <a:schemeClr val="tx1"/>
              </a:solidFill>
            </a:rPr>
            <a:t>Especialidades que utilizam o serviço:</a:t>
          </a:r>
          <a:br>
            <a:rPr lang="pt-BR" sz="1600" b="1" i="1" dirty="0">
              <a:solidFill>
                <a:schemeClr val="tx1"/>
              </a:solidFill>
            </a:rPr>
          </a:br>
          <a:br>
            <a:rPr lang="pt-BR" sz="2000" b="1" i="1" dirty="0">
              <a:solidFill>
                <a:schemeClr val="tx1"/>
              </a:solidFill>
            </a:rPr>
          </a:br>
          <a:endParaRPr lang="pt-BR" sz="2000" b="1" i="1" dirty="0">
            <a:solidFill>
              <a:schemeClr val="tx1"/>
            </a:solidFill>
          </a:endParaRPr>
        </a:p>
        <a:p>
          <a:br>
            <a:rPr lang="pt-BR" sz="2000" b="1" i="1" dirty="0">
              <a:solidFill>
                <a:schemeClr val="accent1"/>
              </a:solidFill>
            </a:rPr>
          </a:br>
          <a:endParaRPr lang="pt-BR" sz="2000" b="1" i="1" dirty="0">
            <a:solidFill>
              <a:schemeClr val="accent1"/>
            </a:solidFill>
          </a:endParaRPr>
        </a:p>
      </dgm:t>
    </dgm:pt>
    <dgm:pt modelId="{6BAB65A5-3667-4ED0-B445-E5E78D016A04}" type="parTrans" cxnId="{C3B240B9-679A-4C9D-ABF5-2636DED52D8B}">
      <dgm:prSet/>
      <dgm:spPr/>
      <dgm:t>
        <a:bodyPr/>
        <a:lstStyle/>
        <a:p>
          <a:endParaRPr lang="pt-BR"/>
        </a:p>
      </dgm:t>
    </dgm:pt>
    <dgm:pt modelId="{F05A841B-22BC-4829-8601-A9D63FD35C23}" type="sibTrans" cxnId="{C3B240B9-679A-4C9D-ABF5-2636DED52D8B}">
      <dgm:prSet/>
      <dgm:spPr/>
      <dgm:t>
        <a:bodyPr/>
        <a:lstStyle/>
        <a:p>
          <a:endParaRPr lang="pt-BR"/>
        </a:p>
      </dgm:t>
    </dgm:pt>
    <dgm:pt modelId="{8E2DFDC8-5919-4A90-9127-C5987CF55A2E}">
      <dgm:prSet phldrT="[Texto]" custT="1"/>
      <dgm:spPr/>
      <dgm:t>
        <a:bodyPr/>
        <a:lstStyle/>
        <a:p>
          <a:r>
            <a:rPr lang="pt-BR" sz="2000" dirty="0"/>
            <a:t>         Registro de Imóveis</a:t>
          </a:r>
        </a:p>
        <a:p>
          <a:endParaRPr lang="pt-BR" sz="2000" dirty="0"/>
        </a:p>
      </dgm:t>
    </dgm:pt>
    <dgm:pt modelId="{9A2D939D-A08C-4E08-9241-334BAAA84667}" type="parTrans" cxnId="{5FB529CE-F252-456A-98FD-EC57035C2BC0}">
      <dgm:prSet/>
      <dgm:spPr/>
      <dgm:t>
        <a:bodyPr/>
        <a:lstStyle/>
        <a:p>
          <a:endParaRPr lang="pt-BR"/>
        </a:p>
      </dgm:t>
    </dgm:pt>
    <dgm:pt modelId="{9A838D56-9791-4F35-B274-326549813617}" type="sibTrans" cxnId="{5FB529CE-F252-456A-98FD-EC57035C2BC0}">
      <dgm:prSet/>
      <dgm:spPr/>
      <dgm:t>
        <a:bodyPr/>
        <a:lstStyle/>
        <a:p>
          <a:endParaRPr lang="pt-BR"/>
        </a:p>
      </dgm:t>
    </dgm:pt>
    <dgm:pt modelId="{B0117151-A5E8-407B-BF57-48BDCB4A6535}">
      <dgm:prSet phldrT="[Texto]" custT="1"/>
      <dgm:spPr/>
      <dgm:t>
        <a:bodyPr/>
        <a:lstStyle/>
        <a:p>
          <a:pPr algn="ctr"/>
          <a:r>
            <a:rPr lang="pt-BR" sz="2000" dirty="0"/>
            <a:t>Títulos e Documentos</a:t>
          </a:r>
        </a:p>
      </dgm:t>
    </dgm:pt>
    <dgm:pt modelId="{94C84A9B-5B2B-4028-9BDC-A2F720D5CA69}" type="parTrans" cxnId="{91216BD2-A860-487A-9C7D-6326E7FEFEC9}">
      <dgm:prSet/>
      <dgm:spPr/>
      <dgm:t>
        <a:bodyPr/>
        <a:lstStyle/>
        <a:p>
          <a:endParaRPr lang="pt-BR"/>
        </a:p>
      </dgm:t>
    </dgm:pt>
    <dgm:pt modelId="{4A8BBFC7-5B4B-46DC-BBC1-157F79D0EC4C}" type="sibTrans" cxnId="{91216BD2-A860-487A-9C7D-6326E7FEFEC9}">
      <dgm:prSet/>
      <dgm:spPr/>
      <dgm:t>
        <a:bodyPr/>
        <a:lstStyle/>
        <a:p>
          <a:endParaRPr lang="pt-BR"/>
        </a:p>
      </dgm:t>
    </dgm:pt>
    <dgm:pt modelId="{A4656F68-F49F-473F-A212-4C321E81BDA9}" type="pres">
      <dgm:prSet presAssocID="{8BCE42C5-0CC2-4D89-AAA4-7705A0D0CEAE}" presName="vert0" presStyleCnt="0">
        <dgm:presLayoutVars>
          <dgm:dir/>
          <dgm:animOne val="branch"/>
          <dgm:animLvl val="lvl"/>
        </dgm:presLayoutVars>
      </dgm:prSet>
      <dgm:spPr/>
    </dgm:pt>
    <dgm:pt modelId="{9843F52B-998C-4D5A-B476-41DE2A380A7E}" type="pres">
      <dgm:prSet presAssocID="{64384B91-3F8D-47E5-9F83-A0E4CF77469D}" presName="thickLine" presStyleLbl="alignNode1" presStyleIdx="0" presStyleCnt="3"/>
      <dgm:spPr/>
    </dgm:pt>
    <dgm:pt modelId="{1D986446-E5F9-47BC-BAE8-357F22776E73}" type="pres">
      <dgm:prSet presAssocID="{64384B91-3F8D-47E5-9F83-A0E4CF77469D}" presName="horz1" presStyleCnt="0"/>
      <dgm:spPr/>
    </dgm:pt>
    <dgm:pt modelId="{2B674BBC-C5F5-45C9-8E30-59A958605C5D}" type="pres">
      <dgm:prSet presAssocID="{64384B91-3F8D-47E5-9F83-A0E4CF77469D}" presName="tx1" presStyleLbl="revTx" presStyleIdx="0" presStyleCnt="3"/>
      <dgm:spPr/>
    </dgm:pt>
    <dgm:pt modelId="{F1A98DB3-E652-4CF8-8174-79FFF2EF6AB5}" type="pres">
      <dgm:prSet presAssocID="{64384B91-3F8D-47E5-9F83-A0E4CF77469D}" presName="vert1" presStyleCnt="0"/>
      <dgm:spPr/>
    </dgm:pt>
    <dgm:pt modelId="{796D02D4-9632-4589-8A24-97DE96B85895}" type="pres">
      <dgm:prSet presAssocID="{8E2DFDC8-5919-4A90-9127-C5987CF55A2E}" presName="thickLine" presStyleLbl="alignNode1" presStyleIdx="1" presStyleCnt="3"/>
      <dgm:spPr/>
    </dgm:pt>
    <dgm:pt modelId="{4652D3F3-1326-4966-8DFE-5B745B19F274}" type="pres">
      <dgm:prSet presAssocID="{8E2DFDC8-5919-4A90-9127-C5987CF55A2E}" presName="horz1" presStyleCnt="0"/>
      <dgm:spPr/>
    </dgm:pt>
    <dgm:pt modelId="{EEEE08AA-4C91-4197-BDF8-81B6FD9F0D6D}" type="pres">
      <dgm:prSet presAssocID="{8E2DFDC8-5919-4A90-9127-C5987CF55A2E}" presName="tx1" presStyleLbl="revTx" presStyleIdx="1" presStyleCnt="3" custScaleY="125508"/>
      <dgm:spPr/>
    </dgm:pt>
    <dgm:pt modelId="{92E4BCFA-FB04-4B09-A7A0-76286A497E2F}" type="pres">
      <dgm:prSet presAssocID="{8E2DFDC8-5919-4A90-9127-C5987CF55A2E}" presName="vert1" presStyleCnt="0"/>
      <dgm:spPr/>
    </dgm:pt>
    <dgm:pt modelId="{CB6F0FB2-8416-4441-99F9-F3CA3C36D2D9}" type="pres">
      <dgm:prSet presAssocID="{B0117151-A5E8-407B-BF57-48BDCB4A6535}" presName="thickLine" presStyleLbl="alignNode1" presStyleIdx="2" presStyleCnt="3"/>
      <dgm:spPr/>
    </dgm:pt>
    <dgm:pt modelId="{BA855BB7-E5E0-401F-9CAE-26387C8CD1BB}" type="pres">
      <dgm:prSet presAssocID="{B0117151-A5E8-407B-BF57-48BDCB4A6535}" presName="horz1" presStyleCnt="0"/>
      <dgm:spPr/>
    </dgm:pt>
    <dgm:pt modelId="{44AC7D27-7D71-4701-A680-BAFA20DA138B}" type="pres">
      <dgm:prSet presAssocID="{B0117151-A5E8-407B-BF57-48BDCB4A6535}" presName="tx1" presStyleLbl="revTx" presStyleIdx="2" presStyleCnt="3"/>
      <dgm:spPr/>
    </dgm:pt>
    <dgm:pt modelId="{D3FF3F18-7CDB-4186-AB7D-92B93CC87908}" type="pres">
      <dgm:prSet presAssocID="{B0117151-A5E8-407B-BF57-48BDCB4A6535}" presName="vert1" presStyleCnt="0"/>
      <dgm:spPr/>
    </dgm:pt>
  </dgm:ptLst>
  <dgm:cxnLst>
    <dgm:cxn modelId="{8AD8D55B-0A52-47E2-B979-6613D7F4D81D}" type="presOf" srcId="{8E2DFDC8-5919-4A90-9127-C5987CF55A2E}" destId="{EEEE08AA-4C91-4197-BDF8-81B6FD9F0D6D}" srcOrd="0" destOrd="0" presId="urn:microsoft.com/office/officeart/2008/layout/LinedList"/>
    <dgm:cxn modelId="{5A0C3E93-58AA-4A8D-AA98-2686F049B7D8}" type="presOf" srcId="{B0117151-A5E8-407B-BF57-48BDCB4A6535}" destId="{44AC7D27-7D71-4701-A680-BAFA20DA138B}" srcOrd="0" destOrd="0" presId="urn:microsoft.com/office/officeart/2008/layout/LinedList"/>
    <dgm:cxn modelId="{C3B240B9-679A-4C9D-ABF5-2636DED52D8B}" srcId="{8BCE42C5-0CC2-4D89-AAA4-7705A0D0CEAE}" destId="{64384B91-3F8D-47E5-9F83-A0E4CF77469D}" srcOrd="0" destOrd="0" parTransId="{6BAB65A5-3667-4ED0-B445-E5E78D016A04}" sibTransId="{F05A841B-22BC-4829-8601-A9D63FD35C23}"/>
    <dgm:cxn modelId="{5FB529CE-F252-456A-98FD-EC57035C2BC0}" srcId="{8BCE42C5-0CC2-4D89-AAA4-7705A0D0CEAE}" destId="{8E2DFDC8-5919-4A90-9127-C5987CF55A2E}" srcOrd="1" destOrd="0" parTransId="{9A2D939D-A08C-4E08-9241-334BAAA84667}" sibTransId="{9A838D56-9791-4F35-B274-326549813617}"/>
    <dgm:cxn modelId="{91216BD2-A860-487A-9C7D-6326E7FEFEC9}" srcId="{8BCE42C5-0CC2-4D89-AAA4-7705A0D0CEAE}" destId="{B0117151-A5E8-407B-BF57-48BDCB4A6535}" srcOrd="2" destOrd="0" parTransId="{94C84A9B-5B2B-4028-9BDC-A2F720D5CA69}" sibTransId="{4A8BBFC7-5B4B-46DC-BBC1-157F79D0EC4C}"/>
    <dgm:cxn modelId="{9AAEA9E9-865D-4152-828D-CE3B72BD6D3F}" type="presOf" srcId="{8BCE42C5-0CC2-4D89-AAA4-7705A0D0CEAE}" destId="{A4656F68-F49F-473F-A212-4C321E81BDA9}" srcOrd="0" destOrd="0" presId="urn:microsoft.com/office/officeart/2008/layout/LinedList"/>
    <dgm:cxn modelId="{B9E1A4FE-594B-40C0-B61E-83D78C859922}" type="presOf" srcId="{64384B91-3F8D-47E5-9F83-A0E4CF77469D}" destId="{2B674BBC-C5F5-45C9-8E30-59A958605C5D}" srcOrd="0" destOrd="0" presId="urn:microsoft.com/office/officeart/2008/layout/LinedList"/>
    <dgm:cxn modelId="{7D64F94B-8192-454E-8D02-1BDE8BB5CFD1}" type="presParOf" srcId="{A4656F68-F49F-473F-A212-4C321E81BDA9}" destId="{9843F52B-998C-4D5A-B476-41DE2A380A7E}" srcOrd="0" destOrd="0" presId="urn:microsoft.com/office/officeart/2008/layout/LinedList"/>
    <dgm:cxn modelId="{5C3A759E-927A-41FD-83A6-7D6A907543B6}" type="presParOf" srcId="{A4656F68-F49F-473F-A212-4C321E81BDA9}" destId="{1D986446-E5F9-47BC-BAE8-357F22776E73}" srcOrd="1" destOrd="0" presId="urn:microsoft.com/office/officeart/2008/layout/LinedList"/>
    <dgm:cxn modelId="{B7986417-3948-4C45-8202-D6FF1F7CDDFE}" type="presParOf" srcId="{1D986446-E5F9-47BC-BAE8-357F22776E73}" destId="{2B674BBC-C5F5-45C9-8E30-59A958605C5D}" srcOrd="0" destOrd="0" presId="urn:microsoft.com/office/officeart/2008/layout/LinedList"/>
    <dgm:cxn modelId="{72F624A0-1FA4-4DC8-8BB9-33116E876B9E}" type="presParOf" srcId="{1D986446-E5F9-47BC-BAE8-357F22776E73}" destId="{F1A98DB3-E652-4CF8-8174-79FFF2EF6AB5}" srcOrd="1" destOrd="0" presId="urn:microsoft.com/office/officeart/2008/layout/LinedList"/>
    <dgm:cxn modelId="{608E852B-8D62-4DCD-9EA3-9CD30704EEA5}" type="presParOf" srcId="{A4656F68-F49F-473F-A212-4C321E81BDA9}" destId="{796D02D4-9632-4589-8A24-97DE96B85895}" srcOrd="2" destOrd="0" presId="urn:microsoft.com/office/officeart/2008/layout/LinedList"/>
    <dgm:cxn modelId="{9FDF611A-A25F-42D4-B007-39893C4E6993}" type="presParOf" srcId="{A4656F68-F49F-473F-A212-4C321E81BDA9}" destId="{4652D3F3-1326-4966-8DFE-5B745B19F274}" srcOrd="3" destOrd="0" presId="urn:microsoft.com/office/officeart/2008/layout/LinedList"/>
    <dgm:cxn modelId="{6127BA6B-63CF-4528-B736-8E772BAADD7F}" type="presParOf" srcId="{4652D3F3-1326-4966-8DFE-5B745B19F274}" destId="{EEEE08AA-4C91-4197-BDF8-81B6FD9F0D6D}" srcOrd="0" destOrd="0" presId="urn:microsoft.com/office/officeart/2008/layout/LinedList"/>
    <dgm:cxn modelId="{BF082E4A-5E92-4282-AB7E-5A050099E7FA}" type="presParOf" srcId="{4652D3F3-1326-4966-8DFE-5B745B19F274}" destId="{92E4BCFA-FB04-4B09-A7A0-76286A497E2F}" srcOrd="1" destOrd="0" presId="urn:microsoft.com/office/officeart/2008/layout/LinedList"/>
    <dgm:cxn modelId="{9116B192-B655-40DD-A35E-A2C81613DA24}" type="presParOf" srcId="{A4656F68-F49F-473F-A212-4C321E81BDA9}" destId="{CB6F0FB2-8416-4441-99F9-F3CA3C36D2D9}" srcOrd="4" destOrd="0" presId="urn:microsoft.com/office/officeart/2008/layout/LinedList"/>
    <dgm:cxn modelId="{5DC1EA18-D974-492A-BE75-7E19561BEBB0}" type="presParOf" srcId="{A4656F68-F49F-473F-A212-4C321E81BDA9}" destId="{BA855BB7-E5E0-401F-9CAE-26387C8CD1BB}" srcOrd="5" destOrd="0" presId="urn:microsoft.com/office/officeart/2008/layout/LinedList"/>
    <dgm:cxn modelId="{11584CDF-A25F-43E1-A723-DC9C1F29886E}" type="presParOf" srcId="{BA855BB7-E5E0-401F-9CAE-26387C8CD1BB}" destId="{44AC7D27-7D71-4701-A680-BAFA20DA138B}" srcOrd="0" destOrd="0" presId="urn:microsoft.com/office/officeart/2008/layout/LinedList"/>
    <dgm:cxn modelId="{13FC6E9F-0659-4510-8ECE-01A23081D8E2}" type="presParOf" srcId="{BA855BB7-E5E0-401F-9CAE-26387C8CD1BB}" destId="{D3FF3F18-7CDB-4186-AB7D-92B93CC8790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41E3BFC-B008-4622-998D-5EE54FC5E716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149A6CF-652B-4638-B1AD-90049876FBC9}">
      <dgm:prSet phldrT="[Texto]"/>
      <dgm:spPr/>
      <dgm:t>
        <a:bodyPr/>
        <a:lstStyle/>
        <a:p>
          <a:r>
            <a:rPr lang="pt-BR" dirty="0"/>
            <a:t>Distribuidor</a:t>
          </a:r>
        </a:p>
      </dgm:t>
    </dgm:pt>
    <dgm:pt modelId="{69105421-D9D9-4C07-AD1C-E83E51B4412B}" type="parTrans" cxnId="{63C11F40-880B-4DCB-A9C1-0131283784A3}">
      <dgm:prSet/>
      <dgm:spPr/>
      <dgm:t>
        <a:bodyPr/>
        <a:lstStyle/>
        <a:p>
          <a:endParaRPr lang="pt-BR"/>
        </a:p>
      </dgm:t>
    </dgm:pt>
    <dgm:pt modelId="{E8307688-F572-4AFA-A82F-FBEB262CEE81}" type="sibTrans" cxnId="{63C11F40-880B-4DCB-A9C1-0131283784A3}">
      <dgm:prSet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endParaRPr lang="pt-BR"/>
        </a:p>
      </dgm:t>
    </dgm:pt>
    <dgm:pt modelId="{264976D5-56DD-4F62-8513-A4EDBC018D2C}">
      <dgm:prSet phldrT="[Texto]"/>
      <dgm:spPr>
        <a:solidFill>
          <a:srgbClr val="00B0F0"/>
        </a:solidFill>
      </dgm:spPr>
      <dgm:t>
        <a:bodyPr/>
        <a:lstStyle/>
        <a:p>
          <a:r>
            <a:rPr lang="pt-BR" dirty="0"/>
            <a:t>RI </a:t>
          </a:r>
        </a:p>
        <a:p>
          <a:r>
            <a:rPr lang="pt-BR" dirty="0"/>
            <a:t>Destinatário</a:t>
          </a:r>
        </a:p>
      </dgm:t>
    </dgm:pt>
    <dgm:pt modelId="{F7AF88CE-7F84-43CA-9F15-054EC2E16C87}" type="parTrans" cxnId="{3F2FA92A-AC24-473D-B3B6-955F40D52041}">
      <dgm:prSet/>
      <dgm:spPr/>
      <dgm:t>
        <a:bodyPr/>
        <a:lstStyle/>
        <a:p>
          <a:endParaRPr lang="pt-BR"/>
        </a:p>
      </dgm:t>
    </dgm:pt>
    <dgm:pt modelId="{182D5CDE-1E39-48C2-8058-1CDE69A7717E}" type="sibTrans" cxnId="{3F2FA92A-AC24-473D-B3B6-955F40D52041}">
      <dgm:prSet/>
      <dgm:spPr/>
      <dgm:t>
        <a:bodyPr/>
        <a:lstStyle/>
        <a:p>
          <a:endParaRPr lang="pt-BR"/>
        </a:p>
      </dgm:t>
    </dgm:pt>
    <dgm:pt modelId="{2B2022FC-C66D-4BEE-891E-DB7C83418F08}">
      <dgm:prSet phldrT="[Texto]"/>
      <dgm:spPr>
        <a:solidFill>
          <a:srgbClr val="00B0F0"/>
        </a:solidFill>
      </dgm:spPr>
      <dgm:t>
        <a:bodyPr/>
        <a:lstStyle/>
        <a:p>
          <a:r>
            <a:rPr lang="pt-BR" dirty="0"/>
            <a:t>RI</a:t>
          </a:r>
        </a:p>
        <a:p>
          <a:r>
            <a:rPr lang="pt-BR" dirty="0"/>
            <a:t>Remente</a:t>
          </a:r>
        </a:p>
      </dgm:t>
    </dgm:pt>
    <dgm:pt modelId="{9D3CD4C0-D806-4F3C-9933-421A40DBC168}" type="sibTrans" cxnId="{DE6B5076-41F2-4442-B9BC-0636B88A09A0}">
      <dgm:prSet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endParaRPr lang="pt-BR"/>
        </a:p>
      </dgm:t>
    </dgm:pt>
    <dgm:pt modelId="{866F42A0-A611-46BA-A3CC-12FE49F9A0EA}" type="parTrans" cxnId="{DE6B5076-41F2-4442-B9BC-0636B88A09A0}">
      <dgm:prSet/>
      <dgm:spPr/>
      <dgm:t>
        <a:bodyPr/>
        <a:lstStyle/>
        <a:p>
          <a:endParaRPr lang="pt-BR"/>
        </a:p>
      </dgm:t>
    </dgm:pt>
    <dgm:pt modelId="{9D74AE4A-EB4C-4487-B10A-444D22C575F5}" type="pres">
      <dgm:prSet presAssocID="{641E3BFC-B008-4622-998D-5EE54FC5E716}" presName="Name0" presStyleCnt="0">
        <dgm:presLayoutVars>
          <dgm:dir/>
          <dgm:resizeHandles val="exact"/>
        </dgm:presLayoutVars>
      </dgm:prSet>
      <dgm:spPr/>
    </dgm:pt>
    <dgm:pt modelId="{9662E295-B365-4146-AB0E-2A7CCD98C2C9}" type="pres">
      <dgm:prSet presAssocID="{2B2022FC-C66D-4BEE-891E-DB7C83418F08}" presName="composite" presStyleCnt="0"/>
      <dgm:spPr/>
    </dgm:pt>
    <dgm:pt modelId="{A4AB6B6A-6C9D-4E16-A708-967708D38AC0}" type="pres">
      <dgm:prSet presAssocID="{2B2022FC-C66D-4BEE-891E-DB7C83418F08}" presName="imagSh" presStyleLbl="bgImgPlace1" presStyleIdx="0" presStyleCnt="3" custAng="0" custScaleX="53035" custScaleY="34427" custLinFactNeighborX="50946" custLinFactNeighborY="-2691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97AEA447-9229-4C93-AD23-6E00B946C86B}" type="pres">
      <dgm:prSet presAssocID="{2B2022FC-C66D-4BEE-891E-DB7C83418F08}" presName="txNode" presStyleLbl="node1" presStyleIdx="0" presStyleCnt="3" custAng="0" custScaleX="32482" custScaleY="16668" custLinFactNeighborX="41309" custLinFactNeighborY="-72934">
        <dgm:presLayoutVars>
          <dgm:bulletEnabled val="1"/>
        </dgm:presLayoutVars>
      </dgm:prSet>
      <dgm:spPr/>
    </dgm:pt>
    <dgm:pt modelId="{54AA8946-D971-4FD3-B133-92C7DCAD8A5D}" type="pres">
      <dgm:prSet presAssocID="{9D3CD4C0-D806-4F3C-9933-421A40DBC168}" presName="sibTrans" presStyleLbl="sibTrans2D1" presStyleIdx="0" presStyleCnt="2" custScaleX="112947" custScaleY="86166" custLinFactNeighborX="-1633" custLinFactNeighborY="6699"/>
      <dgm:spPr/>
    </dgm:pt>
    <dgm:pt modelId="{9DE69B13-4EDD-4B3E-95E9-19F1944FDE40}" type="pres">
      <dgm:prSet presAssocID="{9D3CD4C0-D806-4F3C-9933-421A40DBC168}" presName="connTx" presStyleLbl="sibTrans2D1" presStyleIdx="0" presStyleCnt="2"/>
      <dgm:spPr/>
    </dgm:pt>
    <dgm:pt modelId="{E65BAFC8-3629-431F-A9B3-60A76A12C6D8}" type="pres">
      <dgm:prSet presAssocID="{0149A6CF-652B-4638-B1AD-90049876FBC9}" presName="composite" presStyleCnt="0"/>
      <dgm:spPr/>
    </dgm:pt>
    <dgm:pt modelId="{FDCB057B-73FA-4271-9DEE-423D9256753B}" type="pres">
      <dgm:prSet presAssocID="{0149A6CF-652B-4638-B1AD-90049876FBC9}" presName="imagSh" presStyleLbl="bgImgPlace1" presStyleIdx="1" presStyleCnt="3" custAng="0" custScaleX="35138" custScaleY="34762" custLinFactNeighborX="-37166" custLinFactNeighborY="3691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637C6C8-044B-482A-AB0C-A29DF940E34B}" type="pres">
      <dgm:prSet presAssocID="{0149A6CF-652B-4638-B1AD-90049876FBC9}" presName="txNode" presStyleLbl="node1" presStyleIdx="1" presStyleCnt="3" custAng="0" custScaleX="35035" custScaleY="18008" custLinFactNeighborX="-37377" custLinFactNeighborY="-8724">
        <dgm:presLayoutVars>
          <dgm:bulletEnabled val="1"/>
        </dgm:presLayoutVars>
      </dgm:prSet>
      <dgm:spPr/>
    </dgm:pt>
    <dgm:pt modelId="{69DD8D9B-370D-4F1D-A503-34801AA5DFC5}" type="pres">
      <dgm:prSet presAssocID="{E8307688-F572-4AFA-A82F-FBEB262CEE81}" presName="sibTrans" presStyleLbl="sibTrans2D1" presStyleIdx="1" presStyleCnt="2" custScaleX="123219" custLinFactNeighborX="-4875" custLinFactNeighborY="15876"/>
      <dgm:spPr/>
    </dgm:pt>
    <dgm:pt modelId="{53348946-951D-41C6-A8FF-9B39958B97A8}" type="pres">
      <dgm:prSet presAssocID="{E8307688-F572-4AFA-A82F-FBEB262CEE81}" presName="connTx" presStyleLbl="sibTrans2D1" presStyleIdx="1" presStyleCnt="2"/>
      <dgm:spPr/>
    </dgm:pt>
    <dgm:pt modelId="{E1FF347C-BB85-4705-9EF7-E3D671789801}" type="pres">
      <dgm:prSet presAssocID="{264976D5-56DD-4F62-8513-A4EDBC018D2C}" presName="composite" presStyleCnt="0"/>
      <dgm:spPr/>
    </dgm:pt>
    <dgm:pt modelId="{AC4FC85F-5048-4F67-91DE-4472296D2EAF}" type="pres">
      <dgm:prSet presAssocID="{264976D5-56DD-4F62-8513-A4EDBC018D2C}" presName="imagSh" presStyleLbl="bgImgPlace1" presStyleIdx="2" presStyleCnt="3" custAng="0" custScaleX="57215" custScaleY="37862" custLinFactX="-39947" custLinFactNeighborX="-100000" custLinFactNeighborY="9399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6C157BDB-A423-42E5-A5FB-081C3048D919}" type="pres">
      <dgm:prSet presAssocID="{264976D5-56DD-4F62-8513-A4EDBC018D2C}" presName="txNode" presStyleLbl="node1" presStyleIdx="2" presStyleCnt="3" custAng="0" custScaleX="42550" custScaleY="21093" custLinFactX="-33654" custLinFactNeighborX="-100000" custLinFactNeighborY="44359">
        <dgm:presLayoutVars>
          <dgm:bulletEnabled val="1"/>
        </dgm:presLayoutVars>
      </dgm:prSet>
      <dgm:spPr/>
    </dgm:pt>
  </dgm:ptLst>
  <dgm:cxnLst>
    <dgm:cxn modelId="{12C66E0F-9FCB-44F6-BDC1-AC5003D380CB}" type="presOf" srcId="{641E3BFC-B008-4622-998D-5EE54FC5E716}" destId="{9D74AE4A-EB4C-4487-B10A-444D22C575F5}" srcOrd="0" destOrd="0" presId="urn:microsoft.com/office/officeart/2005/8/layout/hProcess10"/>
    <dgm:cxn modelId="{3F2FA92A-AC24-473D-B3B6-955F40D52041}" srcId="{641E3BFC-B008-4622-998D-5EE54FC5E716}" destId="{264976D5-56DD-4F62-8513-A4EDBC018D2C}" srcOrd="2" destOrd="0" parTransId="{F7AF88CE-7F84-43CA-9F15-054EC2E16C87}" sibTransId="{182D5CDE-1E39-48C2-8058-1CDE69A7717E}"/>
    <dgm:cxn modelId="{63C11F40-880B-4DCB-A9C1-0131283784A3}" srcId="{641E3BFC-B008-4622-998D-5EE54FC5E716}" destId="{0149A6CF-652B-4638-B1AD-90049876FBC9}" srcOrd="1" destOrd="0" parTransId="{69105421-D9D9-4C07-AD1C-E83E51B4412B}" sibTransId="{E8307688-F572-4AFA-A82F-FBEB262CEE81}"/>
    <dgm:cxn modelId="{913A0675-6235-4D77-B97E-0EE7D9A888D3}" type="presOf" srcId="{0149A6CF-652B-4638-B1AD-90049876FBC9}" destId="{6637C6C8-044B-482A-AB0C-A29DF940E34B}" srcOrd="0" destOrd="0" presId="urn:microsoft.com/office/officeart/2005/8/layout/hProcess10"/>
    <dgm:cxn modelId="{DE6B5076-41F2-4442-B9BC-0636B88A09A0}" srcId="{641E3BFC-B008-4622-998D-5EE54FC5E716}" destId="{2B2022FC-C66D-4BEE-891E-DB7C83418F08}" srcOrd="0" destOrd="0" parTransId="{866F42A0-A611-46BA-A3CC-12FE49F9A0EA}" sibTransId="{9D3CD4C0-D806-4F3C-9933-421A40DBC168}"/>
    <dgm:cxn modelId="{915D3879-D779-4AB2-8A05-B1B5E65DA160}" type="presOf" srcId="{9D3CD4C0-D806-4F3C-9933-421A40DBC168}" destId="{9DE69B13-4EDD-4B3E-95E9-19F1944FDE40}" srcOrd="1" destOrd="0" presId="urn:microsoft.com/office/officeart/2005/8/layout/hProcess10"/>
    <dgm:cxn modelId="{9DDD63A0-E613-4CCD-A1FB-4E42DF51F86E}" type="presOf" srcId="{E8307688-F572-4AFA-A82F-FBEB262CEE81}" destId="{53348946-951D-41C6-A8FF-9B39958B97A8}" srcOrd="1" destOrd="0" presId="urn:microsoft.com/office/officeart/2005/8/layout/hProcess10"/>
    <dgm:cxn modelId="{363FF5BD-9CE7-4903-897D-585ECEFA39D1}" type="presOf" srcId="{264976D5-56DD-4F62-8513-A4EDBC018D2C}" destId="{6C157BDB-A423-42E5-A5FB-081C3048D919}" srcOrd="0" destOrd="0" presId="urn:microsoft.com/office/officeart/2005/8/layout/hProcess10"/>
    <dgm:cxn modelId="{064242C4-12AD-442A-98C7-16F6452EA5FC}" type="presOf" srcId="{9D3CD4C0-D806-4F3C-9933-421A40DBC168}" destId="{54AA8946-D971-4FD3-B133-92C7DCAD8A5D}" srcOrd="0" destOrd="0" presId="urn:microsoft.com/office/officeart/2005/8/layout/hProcess10"/>
    <dgm:cxn modelId="{87723ACC-CD3C-44D1-A397-7CA794C19785}" type="presOf" srcId="{2B2022FC-C66D-4BEE-891E-DB7C83418F08}" destId="{97AEA447-9229-4C93-AD23-6E00B946C86B}" srcOrd="0" destOrd="0" presId="urn:microsoft.com/office/officeart/2005/8/layout/hProcess10"/>
    <dgm:cxn modelId="{FBE308EF-2328-4613-B4CA-CB2B0D279218}" type="presOf" srcId="{E8307688-F572-4AFA-A82F-FBEB262CEE81}" destId="{69DD8D9B-370D-4F1D-A503-34801AA5DFC5}" srcOrd="0" destOrd="0" presId="urn:microsoft.com/office/officeart/2005/8/layout/hProcess10"/>
    <dgm:cxn modelId="{4DC5F093-8573-4490-9F45-0F74CC72D916}" type="presParOf" srcId="{9D74AE4A-EB4C-4487-B10A-444D22C575F5}" destId="{9662E295-B365-4146-AB0E-2A7CCD98C2C9}" srcOrd="0" destOrd="0" presId="urn:microsoft.com/office/officeart/2005/8/layout/hProcess10"/>
    <dgm:cxn modelId="{A19674B4-5024-462A-8B4E-85BC66CA3FFB}" type="presParOf" srcId="{9662E295-B365-4146-AB0E-2A7CCD98C2C9}" destId="{A4AB6B6A-6C9D-4E16-A708-967708D38AC0}" srcOrd="0" destOrd="0" presId="urn:microsoft.com/office/officeart/2005/8/layout/hProcess10"/>
    <dgm:cxn modelId="{AF5E8846-3564-4E54-A2FD-6E2AA5FDDDC5}" type="presParOf" srcId="{9662E295-B365-4146-AB0E-2A7CCD98C2C9}" destId="{97AEA447-9229-4C93-AD23-6E00B946C86B}" srcOrd="1" destOrd="0" presId="urn:microsoft.com/office/officeart/2005/8/layout/hProcess10"/>
    <dgm:cxn modelId="{E46C4867-F651-4D4E-A5F6-A0D6CAF1FF2A}" type="presParOf" srcId="{9D74AE4A-EB4C-4487-B10A-444D22C575F5}" destId="{54AA8946-D971-4FD3-B133-92C7DCAD8A5D}" srcOrd="1" destOrd="0" presId="urn:microsoft.com/office/officeart/2005/8/layout/hProcess10"/>
    <dgm:cxn modelId="{0F0BC8ED-31A2-4674-8675-2142174D40F4}" type="presParOf" srcId="{54AA8946-D971-4FD3-B133-92C7DCAD8A5D}" destId="{9DE69B13-4EDD-4B3E-95E9-19F1944FDE40}" srcOrd="0" destOrd="0" presId="urn:microsoft.com/office/officeart/2005/8/layout/hProcess10"/>
    <dgm:cxn modelId="{13660CCA-E129-4B4F-8BD9-91554FA27434}" type="presParOf" srcId="{9D74AE4A-EB4C-4487-B10A-444D22C575F5}" destId="{E65BAFC8-3629-431F-A9B3-60A76A12C6D8}" srcOrd="2" destOrd="0" presId="urn:microsoft.com/office/officeart/2005/8/layout/hProcess10"/>
    <dgm:cxn modelId="{48B5596C-044C-4F27-BA40-5788C60689B9}" type="presParOf" srcId="{E65BAFC8-3629-431F-A9B3-60A76A12C6D8}" destId="{FDCB057B-73FA-4271-9DEE-423D9256753B}" srcOrd="0" destOrd="0" presId="urn:microsoft.com/office/officeart/2005/8/layout/hProcess10"/>
    <dgm:cxn modelId="{4E357BD6-020E-4019-A033-F717C556534E}" type="presParOf" srcId="{E65BAFC8-3629-431F-A9B3-60A76A12C6D8}" destId="{6637C6C8-044B-482A-AB0C-A29DF940E34B}" srcOrd="1" destOrd="0" presId="urn:microsoft.com/office/officeart/2005/8/layout/hProcess10"/>
    <dgm:cxn modelId="{153D35C2-E2D1-4965-BFA6-315E1CBF6395}" type="presParOf" srcId="{9D74AE4A-EB4C-4487-B10A-444D22C575F5}" destId="{69DD8D9B-370D-4F1D-A503-34801AA5DFC5}" srcOrd="3" destOrd="0" presId="urn:microsoft.com/office/officeart/2005/8/layout/hProcess10"/>
    <dgm:cxn modelId="{641465F9-35BD-4F16-8CD0-B280B9B2F40E}" type="presParOf" srcId="{69DD8D9B-370D-4F1D-A503-34801AA5DFC5}" destId="{53348946-951D-41C6-A8FF-9B39958B97A8}" srcOrd="0" destOrd="0" presId="urn:microsoft.com/office/officeart/2005/8/layout/hProcess10"/>
    <dgm:cxn modelId="{B8A7BD87-97EB-44D5-B779-79A8EC71B002}" type="presParOf" srcId="{9D74AE4A-EB4C-4487-B10A-444D22C575F5}" destId="{E1FF347C-BB85-4705-9EF7-E3D671789801}" srcOrd="4" destOrd="0" presId="urn:microsoft.com/office/officeart/2005/8/layout/hProcess10"/>
    <dgm:cxn modelId="{61E13189-9D1D-4660-921A-854583A96214}" type="presParOf" srcId="{E1FF347C-BB85-4705-9EF7-E3D671789801}" destId="{AC4FC85F-5048-4F67-91DE-4472296D2EAF}" srcOrd="0" destOrd="0" presId="urn:microsoft.com/office/officeart/2005/8/layout/hProcess10"/>
    <dgm:cxn modelId="{748180D8-E2C4-48C8-B0B9-0DF4BB55500F}" type="presParOf" srcId="{E1FF347C-BB85-4705-9EF7-E3D671789801}" destId="{6C157BDB-A423-42E5-A5FB-081C3048D919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BCE42C5-0CC2-4D89-AAA4-7705A0D0CEA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4384B91-3F8D-47E5-9F83-A0E4CF77469D}">
      <dgm:prSet phldrT="[Texto]" custT="1"/>
      <dgm:spPr/>
      <dgm:t>
        <a:bodyPr/>
        <a:lstStyle/>
        <a:p>
          <a:r>
            <a:rPr lang="pt-BR" sz="1600" b="1" i="1" dirty="0">
              <a:solidFill>
                <a:schemeClr val="tx1"/>
              </a:solidFill>
            </a:rPr>
            <a:t>Especialidade que utiliza o serviço:</a:t>
          </a:r>
          <a:br>
            <a:rPr lang="pt-BR" sz="1600" b="1" i="1" dirty="0">
              <a:solidFill>
                <a:schemeClr val="tx1"/>
              </a:solidFill>
            </a:rPr>
          </a:br>
          <a:br>
            <a:rPr lang="pt-BR" sz="2000" b="1" i="1" dirty="0">
              <a:solidFill>
                <a:schemeClr val="tx1"/>
              </a:solidFill>
            </a:rPr>
          </a:br>
          <a:endParaRPr lang="pt-BR" sz="2000" b="1" i="1" dirty="0">
            <a:solidFill>
              <a:schemeClr val="tx1"/>
            </a:solidFill>
          </a:endParaRPr>
        </a:p>
      </dgm:t>
    </dgm:pt>
    <dgm:pt modelId="{6BAB65A5-3667-4ED0-B445-E5E78D016A04}" type="parTrans" cxnId="{C3B240B9-679A-4C9D-ABF5-2636DED52D8B}">
      <dgm:prSet/>
      <dgm:spPr/>
      <dgm:t>
        <a:bodyPr/>
        <a:lstStyle/>
        <a:p>
          <a:endParaRPr lang="pt-BR"/>
        </a:p>
      </dgm:t>
    </dgm:pt>
    <dgm:pt modelId="{F05A841B-22BC-4829-8601-A9D63FD35C23}" type="sibTrans" cxnId="{C3B240B9-679A-4C9D-ABF5-2636DED52D8B}">
      <dgm:prSet/>
      <dgm:spPr/>
      <dgm:t>
        <a:bodyPr/>
        <a:lstStyle/>
        <a:p>
          <a:endParaRPr lang="pt-BR"/>
        </a:p>
      </dgm:t>
    </dgm:pt>
    <dgm:pt modelId="{8E2DFDC8-5919-4A90-9127-C5987CF55A2E}">
      <dgm:prSet phldrT="[Texto]" custT="1"/>
      <dgm:spPr/>
      <dgm:t>
        <a:bodyPr/>
        <a:lstStyle/>
        <a:p>
          <a:r>
            <a:rPr lang="pt-BR" sz="2000" dirty="0"/>
            <a:t>         Registro de Imóveis</a:t>
          </a:r>
        </a:p>
        <a:p>
          <a:endParaRPr lang="pt-BR" sz="2000" dirty="0"/>
        </a:p>
      </dgm:t>
    </dgm:pt>
    <dgm:pt modelId="{9A2D939D-A08C-4E08-9241-334BAAA84667}" type="parTrans" cxnId="{5FB529CE-F252-456A-98FD-EC57035C2BC0}">
      <dgm:prSet/>
      <dgm:spPr/>
      <dgm:t>
        <a:bodyPr/>
        <a:lstStyle/>
        <a:p>
          <a:endParaRPr lang="pt-BR"/>
        </a:p>
      </dgm:t>
    </dgm:pt>
    <dgm:pt modelId="{9A838D56-9791-4F35-B274-326549813617}" type="sibTrans" cxnId="{5FB529CE-F252-456A-98FD-EC57035C2BC0}">
      <dgm:prSet/>
      <dgm:spPr/>
      <dgm:t>
        <a:bodyPr/>
        <a:lstStyle/>
        <a:p>
          <a:endParaRPr lang="pt-BR"/>
        </a:p>
      </dgm:t>
    </dgm:pt>
    <dgm:pt modelId="{A4656F68-F49F-473F-A212-4C321E81BDA9}" type="pres">
      <dgm:prSet presAssocID="{8BCE42C5-0CC2-4D89-AAA4-7705A0D0CEAE}" presName="vert0" presStyleCnt="0">
        <dgm:presLayoutVars>
          <dgm:dir/>
          <dgm:animOne val="branch"/>
          <dgm:animLvl val="lvl"/>
        </dgm:presLayoutVars>
      </dgm:prSet>
      <dgm:spPr/>
    </dgm:pt>
    <dgm:pt modelId="{9843F52B-998C-4D5A-B476-41DE2A380A7E}" type="pres">
      <dgm:prSet presAssocID="{64384B91-3F8D-47E5-9F83-A0E4CF77469D}" presName="thickLine" presStyleLbl="alignNode1" presStyleIdx="0" presStyleCnt="2" custLinFactNeighborX="6129"/>
      <dgm:spPr/>
    </dgm:pt>
    <dgm:pt modelId="{1D986446-E5F9-47BC-BAE8-357F22776E73}" type="pres">
      <dgm:prSet presAssocID="{64384B91-3F8D-47E5-9F83-A0E4CF77469D}" presName="horz1" presStyleCnt="0"/>
      <dgm:spPr/>
    </dgm:pt>
    <dgm:pt modelId="{2B674BBC-C5F5-45C9-8E30-59A958605C5D}" type="pres">
      <dgm:prSet presAssocID="{64384B91-3F8D-47E5-9F83-A0E4CF77469D}" presName="tx1" presStyleLbl="revTx" presStyleIdx="0" presStyleCnt="2"/>
      <dgm:spPr/>
    </dgm:pt>
    <dgm:pt modelId="{F1A98DB3-E652-4CF8-8174-79FFF2EF6AB5}" type="pres">
      <dgm:prSet presAssocID="{64384B91-3F8D-47E5-9F83-A0E4CF77469D}" presName="vert1" presStyleCnt="0"/>
      <dgm:spPr/>
    </dgm:pt>
    <dgm:pt modelId="{796D02D4-9632-4589-8A24-97DE96B85895}" type="pres">
      <dgm:prSet presAssocID="{8E2DFDC8-5919-4A90-9127-C5987CF55A2E}" presName="thickLine" presStyleLbl="alignNode1" presStyleIdx="1" presStyleCnt="2"/>
      <dgm:spPr/>
    </dgm:pt>
    <dgm:pt modelId="{4652D3F3-1326-4966-8DFE-5B745B19F274}" type="pres">
      <dgm:prSet presAssocID="{8E2DFDC8-5919-4A90-9127-C5987CF55A2E}" presName="horz1" presStyleCnt="0"/>
      <dgm:spPr/>
    </dgm:pt>
    <dgm:pt modelId="{EEEE08AA-4C91-4197-BDF8-81B6FD9F0D6D}" type="pres">
      <dgm:prSet presAssocID="{8E2DFDC8-5919-4A90-9127-C5987CF55A2E}" presName="tx1" presStyleLbl="revTx" presStyleIdx="1" presStyleCnt="2"/>
      <dgm:spPr/>
    </dgm:pt>
    <dgm:pt modelId="{92E4BCFA-FB04-4B09-A7A0-76286A497E2F}" type="pres">
      <dgm:prSet presAssocID="{8E2DFDC8-5919-4A90-9127-C5987CF55A2E}" presName="vert1" presStyleCnt="0"/>
      <dgm:spPr/>
    </dgm:pt>
  </dgm:ptLst>
  <dgm:cxnLst>
    <dgm:cxn modelId="{8AD8D55B-0A52-47E2-B979-6613D7F4D81D}" type="presOf" srcId="{8E2DFDC8-5919-4A90-9127-C5987CF55A2E}" destId="{EEEE08AA-4C91-4197-BDF8-81B6FD9F0D6D}" srcOrd="0" destOrd="0" presId="urn:microsoft.com/office/officeart/2008/layout/LinedList"/>
    <dgm:cxn modelId="{C3B240B9-679A-4C9D-ABF5-2636DED52D8B}" srcId="{8BCE42C5-0CC2-4D89-AAA4-7705A0D0CEAE}" destId="{64384B91-3F8D-47E5-9F83-A0E4CF77469D}" srcOrd="0" destOrd="0" parTransId="{6BAB65A5-3667-4ED0-B445-E5E78D016A04}" sibTransId="{F05A841B-22BC-4829-8601-A9D63FD35C23}"/>
    <dgm:cxn modelId="{5FB529CE-F252-456A-98FD-EC57035C2BC0}" srcId="{8BCE42C5-0CC2-4D89-AAA4-7705A0D0CEAE}" destId="{8E2DFDC8-5919-4A90-9127-C5987CF55A2E}" srcOrd="1" destOrd="0" parTransId="{9A2D939D-A08C-4E08-9241-334BAAA84667}" sibTransId="{9A838D56-9791-4F35-B274-326549813617}"/>
    <dgm:cxn modelId="{9AAEA9E9-865D-4152-828D-CE3B72BD6D3F}" type="presOf" srcId="{8BCE42C5-0CC2-4D89-AAA4-7705A0D0CEAE}" destId="{A4656F68-F49F-473F-A212-4C321E81BDA9}" srcOrd="0" destOrd="0" presId="urn:microsoft.com/office/officeart/2008/layout/LinedList"/>
    <dgm:cxn modelId="{B9E1A4FE-594B-40C0-B61E-83D78C859922}" type="presOf" srcId="{64384B91-3F8D-47E5-9F83-A0E4CF77469D}" destId="{2B674BBC-C5F5-45C9-8E30-59A958605C5D}" srcOrd="0" destOrd="0" presId="urn:microsoft.com/office/officeart/2008/layout/LinedList"/>
    <dgm:cxn modelId="{7D64F94B-8192-454E-8D02-1BDE8BB5CFD1}" type="presParOf" srcId="{A4656F68-F49F-473F-A212-4C321E81BDA9}" destId="{9843F52B-998C-4D5A-B476-41DE2A380A7E}" srcOrd="0" destOrd="0" presId="urn:microsoft.com/office/officeart/2008/layout/LinedList"/>
    <dgm:cxn modelId="{5C3A759E-927A-41FD-83A6-7D6A907543B6}" type="presParOf" srcId="{A4656F68-F49F-473F-A212-4C321E81BDA9}" destId="{1D986446-E5F9-47BC-BAE8-357F22776E73}" srcOrd="1" destOrd="0" presId="urn:microsoft.com/office/officeart/2008/layout/LinedList"/>
    <dgm:cxn modelId="{B7986417-3948-4C45-8202-D6FF1F7CDDFE}" type="presParOf" srcId="{1D986446-E5F9-47BC-BAE8-357F22776E73}" destId="{2B674BBC-C5F5-45C9-8E30-59A958605C5D}" srcOrd="0" destOrd="0" presId="urn:microsoft.com/office/officeart/2008/layout/LinedList"/>
    <dgm:cxn modelId="{72F624A0-1FA4-4DC8-8BB9-33116E876B9E}" type="presParOf" srcId="{1D986446-E5F9-47BC-BAE8-357F22776E73}" destId="{F1A98DB3-E652-4CF8-8174-79FFF2EF6AB5}" srcOrd="1" destOrd="0" presId="urn:microsoft.com/office/officeart/2008/layout/LinedList"/>
    <dgm:cxn modelId="{608E852B-8D62-4DCD-9EA3-9CD30704EEA5}" type="presParOf" srcId="{A4656F68-F49F-473F-A212-4C321E81BDA9}" destId="{796D02D4-9632-4589-8A24-97DE96B85895}" srcOrd="2" destOrd="0" presId="urn:microsoft.com/office/officeart/2008/layout/LinedList"/>
    <dgm:cxn modelId="{9FDF611A-A25F-42D4-B007-39893C4E6993}" type="presParOf" srcId="{A4656F68-F49F-473F-A212-4C321E81BDA9}" destId="{4652D3F3-1326-4966-8DFE-5B745B19F274}" srcOrd="3" destOrd="0" presId="urn:microsoft.com/office/officeart/2008/layout/LinedList"/>
    <dgm:cxn modelId="{6127BA6B-63CF-4528-B736-8E772BAADD7F}" type="presParOf" srcId="{4652D3F3-1326-4966-8DFE-5B745B19F274}" destId="{EEEE08AA-4C91-4197-BDF8-81B6FD9F0D6D}" srcOrd="0" destOrd="0" presId="urn:microsoft.com/office/officeart/2008/layout/LinedList"/>
    <dgm:cxn modelId="{BF082E4A-5E92-4282-AB7E-5A050099E7FA}" type="presParOf" srcId="{4652D3F3-1326-4966-8DFE-5B745B19F274}" destId="{92E4BCFA-FB04-4B09-A7A0-76286A497E2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BCE42C5-0CC2-4D89-AAA4-7705A0D0CEA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4384B91-3F8D-47E5-9F83-A0E4CF77469D}">
      <dgm:prSet phldrT="[Texto]" custT="1"/>
      <dgm:spPr/>
      <dgm:t>
        <a:bodyPr/>
        <a:lstStyle/>
        <a:p>
          <a:r>
            <a:rPr lang="pt-BR" sz="1600" b="1" i="1" dirty="0">
              <a:solidFill>
                <a:schemeClr val="tx1"/>
              </a:solidFill>
            </a:rPr>
            <a:t>Especialidades que utilizam o serviço</a:t>
          </a:r>
          <a:r>
            <a:rPr lang="pt-BR" sz="1600" b="1" i="1" dirty="0">
              <a:solidFill>
                <a:schemeClr val="accent1"/>
              </a:solidFill>
            </a:rPr>
            <a:t>:</a:t>
          </a:r>
        </a:p>
      </dgm:t>
    </dgm:pt>
    <dgm:pt modelId="{6BAB65A5-3667-4ED0-B445-E5E78D016A04}" type="parTrans" cxnId="{C3B240B9-679A-4C9D-ABF5-2636DED52D8B}">
      <dgm:prSet/>
      <dgm:spPr/>
      <dgm:t>
        <a:bodyPr/>
        <a:lstStyle/>
        <a:p>
          <a:endParaRPr lang="pt-BR"/>
        </a:p>
      </dgm:t>
    </dgm:pt>
    <dgm:pt modelId="{F05A841B-22BC-4829-8601-A9D63FD35C23}" type="sibTrans" cxnId="{C3B240B9-679A-4C9D-ABF5-2636DED52D8B}">
      <dgm:prSet/>
      <dgm:spPr/>
      <dgm:t>
        <a:bodyPr/>
        <a:lstStyle/>
        <a:p>
          <a:endParaRPr lang="pt-BR"/>
        </a:p>
      </dgm:t>
    </dgm:pt>
    <dgm:pt modelId="{8E2DFDC8-5919-4A90-9127-C5987CF55A2E}">
      <dgm:prSet phldrT="[Texto]" custT="1"/>
      <dgm:spPr/>
      <dgm:t>
        <a:bodyPr/>
        <a:lstStyle/>
        <a:p>
          <a:r>
            <a:rPr lang="pt-BR" sz="2000" dirty="0"/>
            <a:t>         Registro de Imóveis</a:t>
          </a:r>
        </a:p>
      </dgm:t>
    </dgm:pt>
    <dgm:pt modelId="{9A2D939D-A08C-4E08-9241-334BAAA84667}" type="parTrans" cxnId="{5FB529CE-F252-456A-98FD-EC57035C2BC0}">
      <dgm:prSet/>
      <dgm:spPr/>
      <dgm:t>
        <a:bodyPr/>
        <a:lstStyle/>
        <a:p>
          <a:endParaRPr lang="pt-BR"/>
        </a:p>
      </dgm:t>
    </dgm:pt>
    <dgm:pt modelId="{9A838D56-9791-4F35-B274-326549813617}" type="sibTrans" cxnId="{5FB529CE-F252-456A-98FD-EC57035C2BC0}">
      <dgm:prSet/>
      <dgm:spPr/>
      <dgm:t>
        <a:bodyPr/>
        <a:lstStyle/>
        <a:p>
          <a:endParaRPr lang="pt-BR"/>
        </a:p>
      </dgm:t>
    </dgm:pt>
    <dgm:pt modelId="{C69B66EC-FF39-48CB-8EEE-696449CE26ED}">
      <dgm:prSet phldrT="[Texto]" custT="1"/>
      <dgm:spPr/>
      <dgm:t>
        <a:bodyPr/>
        <a:lstStyle/>
        <a:p>
          <a:r>
            <a:rPr lang="pt-BR" sz="2000" dirty="0"/>
            <a:t>         Tabelionato de Notas</a:t>
          </a:r>
          <a:br>
            <a:rPr lang="pt-BR" sz="2000" dirty="0"/>
          </a:br>
          <a:r>
            <a:rPr lang="pt-BR" sz="2000" dirty="0"/>
            <a:t>             </a:t>
          </a:r>
        </a:p>
      </dgm:t>
    </dgm:pt>
    <dgm:pt modelId="{5949ED4F-2704-47E8-9A84-AF567EA97F4B}" type="parTrans" cxnId="{E1EA17DF-7812-443B-B55F-6603206F602A}">
      <dgm:prSet/>
      <dgm:spPr/>
      <dgm:t>
        <a:bodyPr/>
        <a:lstStyle/>
        <a:p>
          <a:endParaRPr lang="pt-BR"/>
        </a:p>
      </dgm:t>
    </dgm:pt>
    <dgm:pt modelId="{7034CDDC-64DE-4DDB-AF1C-37B16A9E24AA}" type="sibTrans" cxnId="{E1EA17DF-7812-443B-B55F-6603206F602A}">
      <dgm:prSet/>
      <dgm:spPr/>
      <dgm:t>
        <a:bodyPr/>
        <a:lstStyle/>
        <a:p>
          <a:endParaRPr lang="pt-BR"/>
        </a:p>
      </dgm:t>
    </dgm:pt>
    <dgm:pt modelId="{914E232B-66CB-4BCF-BAB8-3FE1F9E70A9D}">
      <dgm:prSet phldrT="[Texto]" custT="1"/>
      <dgm:spPr/>
      <dgm:t>
        <a:bodyPr/>
        <a:lstStyle/>
        <a:p>
          <a:r>
            <a:rPr lang="pt-BR" sz="2000" dirty="0"/>
            <a:t>         Títulos e Documentos</a:t>
          </a:r>
        </a:p>
      </dgm:t>
    </dgm:pt>
    <dgm:pt modelId="{E6B88E88-F96E-4B7C-9D3E-FDD8B6EDA346}" type="parTrans" cxnId="{271DB6BE-7716-466F-ACDF-62DC16B626C5}">
      <dgm:prSet/>
      <dgm:spPr/>
      <dgm:t>
        <a:bodyPr/>
        <a:lstStyle/>
        <a:p>
          <a:endParaRPr lang="pt-BR"/>
        </a:p>
      </dgm:t>
    </dgm:pt>
    <dgm:pt modelId="{D3937C0F-24CA-458F-9F7D-D9BE16E7D4F4}" type="sibTrans" cxnId="{271DB6BE-7716-466F-ACDF-62DC16B626C5}">
      <dgm:prSet/>
      <dgm:spPr/>
      <dgm:t>
        <a:bodyPr/>
        <a:lstStyle/>
        <a:p>
          <a:endParaRPr lang="pt-BR"/>
        </a:p>
      </dgm:t>
    </dgm:pt>
    <dgm:pt modelId="{D8AAAB83-D515-448C-ABEB-A53F874043B3}">
      <dgm:prSet phldrT="[Texto]" custT="1"/>
      <dgm:spPr/>
      <dgm:t>
        <a:bodyPr/>
        <a:lstStyle/>
        <a:p>
          <a:r>
            <a:rPr lang="pt-BR" sz="900" dirty="0"/>
            <a:t>                      </a:t>
          </a:r>
          <a:r>
            <a:rPr lang="pt-BR" sz="2000" dirty="0"/>
            <a:t>Pessoa Jurídica</a:t>
          </a:r>
          <a:br>
            <a:rPr lang="pt-BR" sz="900" dirty="0"/>
          </a:br>
          <a:r>
            <a:rPr lang="pt-BR" sz="900" dirty="0"/>
            <a:t>             </a:t>
          </a:r>
        </a:p>
      </dgm:t>
    </dgm:pt>
    <dgm:pt modelId="{1C65C901-AC4E-42BE-8AFD-B0ADD49373B4}" type="parTrans" cxnId="{38C42BE0-4EF0-4B9A-AD30-269B953C13FE}">
      <dgm:prSet/>
      <dgm:spPr/>
      <dgm:t>
        <a:bodyPr/>
        <a:lstStyle/>
        <a:p>
          <a:endParaRPr lang="pt-BR"/>
        </a:p>
      </dgm:t>
    </dgm:pt>
    <dgm:pt modelId="{5BFAB50D-D58C-4660-8D35-D71E5B1AB5AD}" type="sibTrans" cxnId="{38C42BE0-4EF0-4B9A-AD30-269B953C13FE}">
      <dgm:prSet/>
      <dgm:spPr/>
      <dgm:t>
        <a:bodyPr/>
        <a:lstStyle/>
        <a:p>
          <a:endParaRPr lang="pt-BR"/>
        </a:p>
      </dgm:t>
    </dgm:pt>
    <dgm:pt modelId="{A4656F68-F49F-473F-A212-4C321E81BDA9}" type="pres">
      <dgm:prSet presAssocID="{8BCE42C5-0CC2-4D89-AAA4-7705A0D0CEAE}" presName="vert0" presStyleCnt="0">
        <dgm:presLayoutVars>
          <dgm:dir/>
          <dgm:animOne val="branch"/>
          <dgm:animLvl val="lvl"/>
        </dgm:presLayoutVars>
      </dgm:prSet>
      <dgm:spPr/>
    </dgm:pt>
    <dgm:pt modelId="{9843F52B-998C-4D5A-B476-41DE2A380A7E}" type="pres">
      <dgm:prSet presAssocID="{64384B91-3F8D-47E5-9F83-A0E4CF77469D}" presName="thickLine" presStyleLbl="alignNode1" presStyleIdx="0" presStyleCnt="5"/>
      <dgm:spPr/>
    </dgm:pt>
    <dgm:pt modelId="{1D986446-E5F9-47BC-BAE8-357F22776E73}" type="pres">
      <dgm:prSet presAssocID="{64384B91-3F8D-47E5-9F83-A0E4CF77469D}" presName="horz1" presStyleCnt="0"/>
      <dgm:spPr/>
    </dgm:pt>
    <dgm:pt modelId="{2B674BBC-C5F5-45C9-8E30-59A958605C5D}" type="pres">
      <dgm:prSet presAssocID="{64384B91-3F8D-47E5-9F83-A0E4CF77469D}" presName="tx1" presStyleLbl="revTx" presStyleIdx="0" presStyleCnt="5"/>
      <dgm:spPr/>
    </dgm:pt>
    <dgm:pt modelId="{F1A98DB3-E652-4CF8-8174-79FFF2EF6AB5}" type="pres">
      <dgm:prSet presAssocID="{64384B91-3F8D-47E5-9F83-A0E4CF77469D}" presName="vert1" presStyleCnt="0"/>
      <dgm:spPr/>
    </dgm:pt>
    <dgm:pt modelId="{796D02D4-9632-4589-8A24-97DE96B85895}" type="pres">
      <dgm:prSet presAssocID="{8E2DFDC8-5919-4A90-9127-C5987CF55A2E}" presName="thickLine" presStyleLbl="alignNode1" presStyleIdx="1" presStyleCnt="5"/>
      <dgm:spPr/>
    </dgm:pt>
    <dgm:pt modelId="{4652D3F3-1326-4966-8DFE-5B745B19F274}" type="pres">
      <dgm:prSet presAssocID="{8E2DFDC8-5919-4A90-9127-C5987CF55A2E}" presName="horz1" presStyleCnt="0"/>
      <dgm:spPr/>
    </dgm:pt>
    <dgm:pt modelId="{EEEE08AA-4C91-4197-BDF8-81B6FD9F0D6D}" type="pres">
      <dgm:prSet presAssocID="{8E2DFDC8-5919-4A90-9127-C5987CF55A2E}" presName="tx1" presStyleLbl="revTx" presStyleIdx="1" presStyleCnt="5"/>
      <dgm:spPr/>
    </dgm:pt>
    <dgm:pt modelId="{92E4BCFA-FB04-4B09-A7A0-76286A497E2F}" type="pres">
      <dgm:prSet presAssocID="{8E2DFDC8-5919-4A90-9127-C5987CF55A2E}" presName="vert1" presStyleCnt="0"/>
      <dgm:spPr/>
    </dgm:pt>
    <dgm:pt modelId="{6717A213-85CD-46AA-BCD1-BA1E0379E2C0}" type="pres">
      <dgm:prSet presAssocID="{914E232B-66CB-4BCF-BAB8-3FE1F9E70A9D}" presName="thickLine" presStyleLbl="alignNode1" presStyleIdx="2" presStyleCnt="5"/>
      <dgm:spPr/>
    </dgm:pt>
    <dgm:pt modelId="{1996E191-8EDA-466B-8080-99B8749D978D}" type="pres">
      <dgm:prSet presAssocID="{914E232B-66CB-4BCF-BAB8-3FE1F9E70A9D}" presName="horz1" presStyleCnt="0"/>
      <dgm:spPr/>
    </dgm:pt>
    <dgm:pt modelId="{5FA8272B-82D8-4871-B447-5EA0E99E9AFF}" type="pres">
      <dgm:prSet presAssocID="{914E232B-66CB-4BCF-BAB8-3FE1F9E70A9D}" presName="tx1" presStyleLbl="revTx" presStyleIdx="2" presStyleCnt="5"/>
      <dgm:spPr/>
    </dgm:pt>
    <dgm:pt modelId="{5A99118A-5779-4826-8B68-45263E199BDB}" type="pres">
      <dgm:prSet presAssocID="{914E232B-66CB-4BCF-BAB8-3FE1F9E70A9D}" presName="vert1" presStyleCnt="0"/>
      <dgm:spPr/>
    </dgm:pt>
    <dgm:pt modelId="{8DE8ABAD-C2EE-422D-849C-0C5EB21CD239}" type="pres">
      <dgm:prSet presAssocID="{C69B66EC-FF39-48CB-8EEE-696449CE26ED}" presName="thickLine" presStyleLbl="alignNode1" presStyleIdx="3" presStyleCnt="5"/>
      <dgm:spPr/>
    </dgm:pt>
    <dgm:pt modelId="{9BB9105F-35FB-4695-A299-1B51C17AE09C}" type="pres">
      <dgm:prSet presAssocID="{C69B66EC-FF39-48CB-8EEE-696449CE26ED}" presName="horz1" presStyleCnt="0"/>
      <dgm:spPr/>
    </dgm:pt>
    <dgm:pt modelId="{C1DC08C7-5547-4645-8D73-DAA5D0197436}" type="pres">
      <dgm:prSet presAssocID="{C69B66EC-FF39-48CB-8EEE-696449CE26ED}" presName="tx1" presStyleLbl="revTx" presStyleIdx="3" presStyleCnt="5"/>
      <dgm:spPr/>
    </dgm:pt>
    <dgm:pt modelId="{2B803D3C-2B5D-404D-9282-C50FCDDACC46}" type="pres">
      <dgm:prSet presAssocID="{C69B66EC-FF39-48CB-8EEE-696449CE26ED}" presName="vert1" presStyleCnt="0"/>
      <dgm:spPr/>
    </dgm:pt>
    <dgm:pt modelId="{8BA6B1F5-492C-477A-9884-4EB2E8388318}" type="pres">
      <dgm:prSet presAssocID="{D8AAAB83-D515-448C-ABEB-A53F874043B3}" presName="thickLine" presStyleLbl="alignNode1" presStyleIdx="4" presStyleCnt="5"/>
      <dgm:spPr/>
    </dgm:pt>
    <dgm:pt modelId="{AB506E20-CD35-4DEE-A937-CBAEEBE84827}" type="pres">
      <dgm:prSet presAssocID="{D8AAAB83-D515-448C-ABEB-A53F874043B3}" presName="horz1" presStyleCnt="0"/>
      <dgm:spPr/>
    </dgm:pt>
    <dgm:pt modelId="{1EC3B35E-B643-48D0-B4BA-B4A15FBBCCE2}" type="pres">
      <dgm:prSet presAssocID="{D8AAAB83-D515-448C-ABEB-A53F874043B3}" presName="tx1" presStyleLbl="revTx" presStyleIdx="4" presStyleCnt="5"/>
      <dgm:spPr/>
    </dgm:pt>
    <dgm:pt modelId="{2CD31128-27B4-492A-8D14-214CC0DA6727}" type="pres">
      <dgm:prSet presAssocID="{D8AAAB83-D515-448C-ABEB-A53F874043B3}" presName="vert1" presStyleCnt="0"/>
      <dgm:spPr/>
    </dgm:pt>
  </dgm:ptLst>
  <dgm:cxnLst>
    <dgm:cxn modelId="{F156EC3A-8438-4763-A696-75CBACB7DB9F}" type="presOf" srcId="{D8AAAB83-D515-448C-ABEB-A53F874043B3}" destId="{1EC3B35E-B643-48D0-B4BA-B4A15FBBCCE2}" srcOrd="0" destOrd="0" presId="urn:microsoft.com/office/officeart/2008/layout/LinedList"/>
    <dgm:cxn modelId="{8AD8D55B-0A52-47E2-B979-6613D7F4D81D}" type="presOf" srcId="{8E2DFDC8-5919-4A90-9127-C5987CF55A2E}" destId="{EEEE08AA-4C91-4197-BDF8-81B6FD9F0D6D}" srcOrd="0" destOrd="0" presId="urn:microsoft.com/office/officeart/2008/layout/LinedList"/>
    <dgm:cxn modelId="{760DFC4B-20D9-4FEA-8CDA-6ABA693157F1}" type="presOf" srcId="{C69B66EC-FF39-48CB-8EEE-696449CE26ED}" destId="{C1DC08C7-5547-4645-8D73-DAA5D0197436}" srcOrd="0" destOrd="0" presId="urn:microsoft.com/office/officeart/2008/layout/LinedList"/>
    <dgm:cxn modelId="{C3B240B9-679A-4C9D-ABF5-2636DED52D8B}" srcId="{8BCE42C5-0CC2-4D89-AAA4-7705A0D0CEAE}" destId="{64384B91-3F8D-47E5-9F83-A0E4CF77469D}" srcOrd="0" destOrd="0" parTransId="{6BAB65A5-3667-4ED0-B445-E5E78D016A04}" sibTransId="{F05A841B-22BC-4829-8601-A9D63FD35C23}"/>
    <dgm:cxn modelId="{271DB6BE-7716-466F-ACDF-62DC16B626C5}" srcId="{8BCE42C5-0CC2-4D89-AAA4-7705A0D0CEAE}" destId="{914E232B-66CB-4BCF-BAB8-3FE1F9E70A9D}" srcOrd="2" destOrd="0" parTransId="{E6B88E88-F96E-4B7C-9D3E-FDD8B6EDA346}" sibTransId="{D3937C0F-24CA-458F-9F7D-D9BE16E7D4F4}"/>
    <dgm:cxn modelId="{5FB529CE-F252-456A-98FD-EC57035C2BC0}" srcId="{8BCE42C5-0CC2-4D89-AAA4-7705A0D0CEAE}" destId="{8E2DFDC8-5919-4A90-9127-C5987CF55A2E}" srcOrd="1" destOrd="0" parTransId="{9A2D939D-A08C-4E08-9241-334BAAA84667}" sibTransId="{9A838D56-9791-4F35-B274-326549813617}"/>
    <dgm:cxn modelId="{E1EA17DF-7812-443B-B55F-6603206F602A}" srcId="{8BCE42C5-0CC2-4D89-AAA4-7705A0D0CEAE}" destId="{C69B66EC-FF39-48CB-8EEE-696449CE26ED}" srcOrd="3" destOrd="0" parTransId="{5949ED4F-2704-47E8-9A84-AF567EA97F4B}" sibTransId="{7034CDDC-64DE-4DDB-AF1C-37B16A9E24AA}"/>
    <dgm:cxn modelId="{38C42BE0-4EF0-4B9A-AD30-269B953C13FE}" srcId="{8BCE42C5-0CC2-4D89-AAA4-7705A0D0CEAE}" destId="{D8AAAB83-D515-448C-ABEB-A53F874043B3}" srcOrd="4" destOrd="0" parTransId="{1C65C901-AC4E-42BE-8AFD-B0ADD49373B4}" sibTransId="{5BFAB50D-D58C-4660-8D35-D71E5B1AB5AD}"/>
    <dgm:cxn modelId="{C0A714E6-2389-424E-8458-F7B7CF16F442}" type="presOf" srcId="{914E232B-66CB-4BCF-BAB8-3FE1F9E70A9D}" destId="{5FA8272B-82D8-4871-B447-5EA0E99E9AFF}" srcOrd="0" destOrd="0" presId="urn:microsoft.com/office/officeart/2008/layout/LinedList"/>
    <dgm:cxn modelId="{9AAEA9E9-865D-4152-828D-CE3B72BD6D3F}" type="presOf" srcId="{8BCE42C5-0CC2-4D89-AAA4-7705A0D0CEAE}" destId="{A4656F68-F49F-473F-A212-4C321E81BDA9}" srcOrd="0" destOrd="0" presId="urn:microsoft.com/office/officeart/2008/layout/LinedList"/>
    <dgm:cxn modelId="{B9E1A4FE-594B-40C0-B61E-83D78C859922}" type="presOf" srcId="{64384B91-3F8D-47E5-9F83-A0E4CF77469D}" destId="{2B674BBC-C5F5-45C9-8E30-59A958605C5D}" srcOrd="0" destOrd="0" presId="urn:microsoft.com/office/officeart/2008/layout/LinedList"/>
    <dgm:cxn modelId="{7D64F94B-8192-454E-8D02-1BDE8BB5CFD1}" type="presParOf" srcId="{A4656F68-F49F-473F-A212-4C321E81BDA9}" destId="{9843F52B-998C-4D5A-B476-41DE2A380A7E}" srcOrd="0" destOrd="0" presId="urn:microsoft.com/office/officeart/2008/layout/LinedList"/>
    <dgm:cxn modelId="{5C3A759E-927A-41FD-83A6-7D6A907543B6}" type="presParOf" srcId="{A4656F68-F49F-473F-A212-4C321E81BDA9}" destId="{1D986446-E5F9-47BC-BAE8-357F22776E73}" srcOrd="1" destOrd="0" presId="urn:microsoft.com/office/officeart/2008/layout/LinedList"/>
    <dgm:cxn modelId="{B7986417-3948-4C45-8202-D6FF1F7CDDFE}" type="presParOf" srcId="{1D986446-E5F9-47BC-BAE8-357F22776E73}" destId="{2B674BBC-C5F5-45C9-8E30-59A958605C5D}" srcOrd="0" destOrd="0" presId="urn:microsoft.com/office/officeart/2008/layout/LinedList"/>
    <dgm:cxn modelId="{72F624A0-1FA4-4DC8-8BB9-33116E876B9E}" type="presParOf" srcId="{1D986446-E5F9-47BC-BAE8-357F22776E73}" destId="{F1A98DB3-E652-4CF8-8174-79FFF2EF6AB5}" srcOrd="1" destOrd="0" presId="urn:microsoft.com/office/officeart/2008/layout/LinedList"/>
    <dgm:cxn modelId="{608E852B-8D62-4DCD-9EA3-9CD30704EEA5}" type="presParOf" srcId="{A4656F68-F49F-473F-A212-4C321E81BDA9}" destId="{796D02D4-9632-4589-8A24-97DE96B85895}" srcOrd="2" destOrd="0" presId="urn:microsoft.com/office/officeart/2008/layout/LinedList"/>
    <dgm:cxn modelId="{9FDF611A-A25F-42D4-B007-39893C4E6993}" type="presParOf" srcId="{A4656F68-F49F-473F-A212-4C321E81BDA9}" destId="{4652D3F3-1326-4966-8DFE-5B745B19F274}" srcOrd="3" destOrd="0" presId="urn:microsoft.com/office/officeart/2008/layout/LinedList"/>
    <dgm:cxn modelId="{6127BA6B-63CF-4528-B736-8E772BAADD7F}" type="presParOf" srcId="{4652D3F3-1326-4966-8DFE-5B745B19F274}" destId="{EEEE08AA-4C91-4197-BDF8-81B6FD9F0D6D}" srcOrd="0" destOrd="0" presId="urn:microsoft.com/office/officeart/2008/layout/LinedList"/>
    <dgm:cxn modelId="{BF082E4A-5E92-4282-AB7E-5A050099E7FA}" type="presParOf" srcId="{4652D3F3-1326-4966-8DFE-5B745B19F274}" destId="{92E4BCFA-FB04-4B09-A7A0-76286A497E2F}" srcOrd="1" destOrd="0" presId="urn:microsoft.com/office/officeart/2008/layout/LinedList"/>
    <dgm:cxn modelId="{8EA63F75-ABB6-4089-9F06-495149B87776}" type="presParOf" srcId="{A4656F68-F49F-473F-A212-4C321E81BDA9}" destId="{6717A213-85CD-46AA-BCD1-BA1E0379E2C0}" srcOrd="4" destOrd="0" presId="urn:microsoft.com/office/officeart/2008/layout/LinedList"/>
    <dgm:cxn modelId="{4D566D4B-ED39-4985-8A95-647298B09629}" type="presParOf" srcId="{A4656F68-F49F-473F-A212-4C321E81BDA9}" destId="{1996E191-8EDA-466B-8080-99B8749D978D}" srcOrd="5" destOrd="0" presId="urn:microsoft.com/office/officeart/2008/layout/LinedList"/>
    <dgm:cxn modelId="{A80DB406-886E-4E28-B220-A5F5A2C9A946}" type="presParOf" srcId="{1996E191-8EDA-466B-8080-99B8749D978D}" destId="{5FA8272B-82D8-4871-B447-5EA0E99E9AFF}" srcOrd="0" destOrd="0" presId="urn:microsoft.com/office/officeart/2008/layout/LinedList"/>
    <dgm:cxn modelId="{8E79670B-3301-4856-B352-B688044A01B9}" type="presParOf" srcId="{1996E191-8EDA-466B-8080-99B8749D978D}" destId="{5A99118A-5779-4826-8B68-45263E199BDB}" srcOrd="1" destOrd="0" presId="urn:microsoft.com/office/officeart/2008/layout/LinedList"/>
    <dgm:cxn modelId="{1DAFAA24-5F85-4833-A051-04D0E571F079}" type="presParOf" srcId="{A4656F68-F49F-473F-A212-4C321E81BDA9}" destId="{8DE8ABAD-C2EE-422D-849C-0C5EB21CD239}" srcOrd="6" destOrd="0" presId="urn:microsoft.com/office/officeart/2008/layout/LinedList"/>
    <dgm:cxn modelId="{0DD5E55F-2B8C-4425-B097-68F21D71299B}" type="presParOf" srcId="{A4656F68-F49F-473F-A212-4C321E81BDA9}" destId="{9BB9105F-35FB-4695-A299-1B51C17AE09C}" srcOrd="7" destOrd="0" presId="urn:microsoft.com/office/officeart/2008/layout/LinedList"/>
    <dgm:cxn modelId="{0DA26185-F2F7-4012-B1DF-298367FC69C9}" type="presParOf" srcId="{9BB9105F-35FB-4695-A299-1B51C17AE09C}" destId="{C1DC08C7-5547-4645-8D73-DAA5D0197436}" srcOrd="0" destOrd="0" presId="urn:microsoft.com/office/officeart/2008/layout/LinedList"/>
    <dgm:cxn modelId="{BA0FB315-31D7-4831-A9DD-A7CA0A0CE0BD}" type="presParOf" srcId="{9BB9105F-35FB-4695-A299-1B51C17AE09C}" destId="{2B803D3C-2B5D-404D-9282-C50FCDDACC46}" srcOrd="1" destOrd="0" presId="urn:microsoft.com/office/officeart/2008/layout/LinedList"/>
    <dgm:cxn modelId="{0B963553-5A44-4BE5-854F-FA217023F4E4}" type="presParOf" srcId="{A4656F68-F49F-473F-A212-4C321E81BDA9}" destId="{8BA6B1F5-492C-477A-9884-4EB2E8388318}" srcOrd="8" destOrd="0" presId="urn:microsoft.com/office/officeart/2008/layout/LinedList"/>
    <dgm:cxn modelId="{E60DC4B9-FB00-47C0-AA16-BF55BADDFAFA}" type="presParOf" srcId="{A4656F68-F49F-473F-A212-4C321E81BDA9}" destId="{AB506E20-CD35-4DEE-A937-CBAEEBE84827}" srcOrd="9" destOrd="0" presId="urn:microsoft.com/office/officeart/2008/layout/LinedList"/>
    <dgm:cxn modelId="{BBD8D73A-71D7-40D2-8782-69BD1AEE6F27}" type="presParOf" srcId="{AB506E20-CD35-4DEE-A937-CBAEEBE84827}" destId="{1EC3B35E-B643-48D0-B4BA-B4A15FBBCCE2}" srcOrd="0" destOrd="0" presId="urn:microsoft.com/office/officeart/2008/layout/LinedList"/>
    <dgm:cxn modelId="{3A5C911A-274D-41C7-AC89-EF17017FF614}" type="presParOf" srcId="{AB506E20-CD35-4DEE-A937-CBAEEBE84827}" destId="{2CD31128-27B4-492A-8D14-214CC0DA672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43F52B-998C-4D5A-B476-41DE2A380A7E}">
      <dsp:nvSpPr>
        <dsp:cNvPr id="0" name=""/>
        <dsp:cNvSpPr/>
      </dsp:nvSpPr>
      <dsp:spPr>
        <a:xfrm>
          <a:off x="0" y="421"/>
          <a:ext cx="38917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674BBC-C5F5-45C9-8E30-59A958605C5D}">
      <dsp:nvSpPr>
        <dsp:cNvPr id="0" name=""/>
        <dsp:cNvSpPr/>
      </dsp:nvSpPr>
      <dsp:spPr>
        <a:xfrm>
          <a:off x="0" y="421"/>
          <a:ext cx="3891722" cy="493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i="1" kern="1200" dirty="0">
              <a:solidFill>
                <a:schemeClr val="tx1"/>
              </a:solidFill>
            </a:rPr>
            <a:t>Especialidades que utilizam o serviço:</a:t>
          </a:r>
        </a:p>
      </dsp:txBody>
      <dsp:txXfrm>
        <a:off x="0" y="421"/>
        <a:ext cx="3891722" cy="493014"/>
      </dsp:txXfrm>
    </dsp:sp>
    <dsp:sp modelId="{796D02D4-9632-4589-8A24-97DE96B85895}">
      <dsp:nvSpPr>
        <dsp:cNvPr id="0" name=""/>
        <dsp:cNvSpPr/>
      </dsp:nvSpPr>
      <dsp:spPr>
        <a:xfrm>
          <a:off x="0" y="493436"/>
          <a:ext cx="38917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EE08AA-4C91-4197-BDF8-81B6FD9F0D6D}">
      <dsp:nvSpPr>
        <dsp:cNvPr id="0" name=""/>
        <dsp:cNvSpPr/>
      </dsp:nvSpPr>
      <dsp:spPr>
        <a:xfrm>
          <a:off x="0" y="493436"/>
          <a:ext cx="3891722" cy="493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        Registro de Imóveis</a:t>
          </a:r>
        </a:p>
      </dsp:txBody>
      <dsp:txXfrm>
        <a:off x="0" y="493436"/>
        <a:ext cx="3891722" cy="493014"/>
      </dsp:txXfrm>
    </dsp:sp>
    <dsp:sp modelId="{948FF4E3-9517-4328-8104-C0FCE0056774}">
      <dsp:nvSpPr>
        <dsp:cNvPr id="0" name=""/>
        <dsp:cNvSpPr/>
      </dsp:nvSpPr>
      <dsp:spPr>
        <a:xfrm>
          <a:off x="0" y="986451"/>
          <a:ext cx="38917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835209-0175-4458-9D61-F587A217F439}">
      <dsp:nvSpPr>
        <dsp:cNvPr id="0" name=""/>
        <dsp:cNvSpPr/>
      </dsp:nvSpPr>
      <dsp:spPr>
        <a:xfrm>
          <a:off x="0" y="986451"/>
          <a:ext cx="3891722" cy="493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        Títulos e Documentos</a:t>
          </a:r>
        </a:p>
      </dsp:txBody>
      <dsp:txXfrm>
        <a:off x="0" y="986451"/>
        <a:ext cx="3891722" cy="493014"/>
      </dsp:txXfrm>
    </dsp:sp>
    <dsp:sp modelId="{D4675BE9-F63D-4899-BD6B-6D84707332AF}">
      <dsp:nvSpPr>
        <dsp:cNvPr id="0" name=""/>
        <dsp:cNvSpPr/>
      </dsp:nvSpPr>
      <dsp:spPr>
        <a:xfrm>
          <a:off x="0" y="1479466"/>
          <a:ext cx="38917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C9629F-9BF8-4008-AF68-AAB156B2276E}">
      <dsp:nvSpPr>
        <dsp:cNvPr id="0" name=""/>
        <dsp:cNvSpPr/>
      </dsp:nvSpPr>
      <dsp:spPr>
        <a:xfrm>
          <a:off x="0" y="1479466"/>
          <a:ext cx="3891722" cy="493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        Registro Civil</a:t>
          </a:r>
        </a:p>
      </dsp:txBody>
      <dsp:txXfrm>
        <a:off x="0" y="1479466"/>
        <a:ext cx="3891722" cy="493014"/>
      </dsp:txXfrm>
    </dsp:sp>
    <dsp:sp modelId="{9B6034A6-08DA-4CD6-86D1-9FC15512B2F3}">
      <dsp:nvSpPr>
        <dsp:cNvPr id="0" name=""/>
        <dsp:cNvSpPr/>
      </dsp:nvSpPr>
      <dsp:spPr>
        <a:xfrm>
          <a:off x="0" y="1972480"/>
          <a:ext cx="38917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98EEE5-D45F-4B54-B870-A919CDDA1872}">
      <dsp:nvSpPr>
        <dsp:cNvPr id="0" name=""/>
        <dsp:cNvSpPr/>
      </dsp:nvSpPr>
      <dsp:spPr>
        <a:xfrm>
          <a:off x="0" y="1972480"/>
          <a:ext cx="3891722" cy="493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        Tabelionato de Notas</a:t>
          </a:r>
        </a:p>
      </dsp:txBody>
      <dsp:txXfrm>
        <a:off x="0" y="1972480"/>
        <a:ext cx="3891722" cy="493014"/>
      </dsp:txXfrm>
    </dsp:sp>
    <dsp:sp modelId="{31B03F6E-C4D3-421B-BCB7-4B2482F4B1FF}">
      <dsp:nvSpPr>
        <dsp:cNvPr id="0" name=""/>
        <dsp:cNvSpPr/>
      </dsp:nvSpPr>
      <dsp:spPr>
        <a:xfrm>
          <a:off x="0" y="2465495"/>
          <a:ext cx="38917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355274-A518-45B6-9E17-4D0CB61A8DCD}">
      <dsp:nvSpPr>
        <dsp:cNvPr id="0" name=""/>
        <dsp:cNvSpPr/>
      </dsp:nvSpPr>
      <dsp:spPr>
        <a:xfrm>
          <a:off x="0" y="2465495"/>
          <a:ext cx="3891722" cy="493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        Protesto</a:t>
          </a:r>
        </a:p>
      </dsp:txBody>
      <dsp:txXfrm>
        <a:off x="0" y="2465495"/>
        <a:ext cx="3891722" cy="493014"/>
      </dsp:txXfrm>
    </dsp:sp>
    <dsp:sp modelId="{8D31B485-60C4-4104-BED0-9C0E7912C0F7}">
      <dsp:nvSpPr>
        <dsp:cNvPr id="0" name=""/>
        <dsp:cNvSpPr/>
      </dsp:nvSpPr>
      <dsp:spPr>
        <a:xfrm>
          <a:off x="0" y="2958510"/>
          <a:ext cx="38917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8EDB13-232E-4C3A-A36A-5092B780B25D}">
      <dsp:nvSpPr>
        <dsp:cNvPr id="0" name=""/>
        <dsp:cNvSpPr/>
      </dsp:nvSpPr>
      <dsp:spPr>
        <a:xfrm>
          <a:off x="0" y="2958510"/>
          <a:ext cx="3891722" cy="493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        Pessoa Jurídica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kern="1200" dirty="0"/>
        </a:p>
      </dsp:txBody>
      <dsp:txXfrm>
        <a:off x="0" y="2958510"/>
        <a:ext cx="3891722" cy="49301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43F52B-998C-4D5A-B476-41DE2A380A7E}">
      <dsp:nvSpPr>
        <dsp:cNvPr id="0" name=""/>
        <dsp:cNvSpPr/>
      </dsp:nvSpPr>
      <dsp:spPr>
        <a:xfrm>
          <a:off x="0" y="0"/>
          <a:ext cx="38917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674BBC-C5F5-45C9-8E30-59A958605C5D}">
      <dsp:nvSpPr>
        <dsp:cNvPr id="0" name=""/>
        <dsp:cNvSpPr/>
      </dsp:nvSpPr>
      <dsp:spPr>
        <a:xfrm>
          <a:off x="0" y="0"/>
          <a:ext cx="3891722" cy="4803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i="1" kern="1200" dirty="0">
              <a:solidFill>
                <a:schemeClr val="tx1"/>
              </a:solidFill>
            </a:rPr>
            <a:t>Especialidade que utiliza o serviço:</a:t>
          </a:r>
          <a:br>
            <a:rPr lang="pt-BR" sz="1600" b="1" i="1" kern="1200" dirty="0">
              <a:solidFill>
                <a:schemeClr val="tx1"/>
              </a:solidFill>
            </a:rPr>
          </a:br>
          <a:br>
            <a:rPr lang="pt-BR" sz="2000" b="1" i="1" kern="1200" dirty="0">
              <a:solidFill>
                <a:schemeClr val="tx1"/>
              </a:solidFill>
            </a:rPr>
          </a:br>
          <a:br>
            <a:rPr lang="pt-BR" sz="2000" b="1" i="1" kern="1200" dirty="0">
              <a:solidFill>
                <a:schemeClr val="accent1"/>
              </a:solidFill>
            </a:rPr>
          </a:br>
          <a:endParaRPr lang="pt-BR" sz="2000" b="1" i="1" kern="1200" dirty="0">
            <a:solidFill>
              <a:schemeClr val="accent1"/>
            </a:solidFill>
          </a:endParaRPr>
        </a:p>
      </dsp:txBody>
      <dsp:txXfrm>
        <a:off x="0" y="0"/>
        <a:ext cx="3891722" cy="480391"/>
      </dsp:txXfrm>
    </dsp:sp>
    <dsp:sp modelId="{796D02D4-9632-4589-8A24-97DE96B85895}">
      <dsp:nvSpPr>
        <dsp:cNvPr id="0" name=""/>
        <dsp:cNvSpPr/>
      </dsp:nvSpPr>
      <dsp:spPr>
        <a:xfrm>
          <a:off x="0" y="480391"/>
          <a:ext cx="38917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EE08AA-4C91-4197-BDF8-81B6FD9F0D6D}">
      <dsp:nvSpPr>
        <dsp:cNvPr id="0" name=""/>
        <dsp:cNvSpPr/>
      </dsp:nvSpPr>
      <dsp:spPr>
        <a:xfrm>
          <a:off x="0" y="480391"/>
          <a:ext cx="3891722" cy="4803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           Registro Civil (RCPN)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kern="1200" dirty="0"/>
        </a:p>
      </dsp:txBody>
      <dsp:txXfrm>
        <a:off x="0" y="480391"/>
        <a:ext cx="3891722" cy="48039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43F52B-998C-4D5A-B476-41DE2A380A7E}">
      <dsp:nvSpPr>
        <dsp:cNvPr id="0" name=""/>
        <dsp:cNvSpPr/>
      </dsp:nvSpPr>
      <dsp:spPr>
        <a:xfrm>
          <a:off x="0" y="0"/>
          <a:ext cx="38917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674BBC-C5F5-45C9-8E30-59A958605C5D}">
      <dsp:nvSpPr>
        <dsp:cNvPr id="0" name=""/>
        <dsp:cNvSpPr/>
      </dsp:nvSpPr>
      <dsp:spPr>
        <a:xfrm>
          <a:off x="0" y="0"/>
          <a:ext cx="3891722" cy="4803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i="1" kern="1200" dirty="0">
              <a:solidFill>
                <a:schemeClr val="tx1"/>
              </a:solidFill>
            </a:rPr>
            <a:t>Especialidade que utiliza o serviço:</a:t>
          </a:r>
          <a:br>
            <a:rPr lang="pt-BR" sz="1600" b="1" i="1" kern="1200" dirty="0">
              <a:solidFill>
                <a:schemeClr val="tx1"/>
              </a:solidFill>
            </a:rPr>
          </a:br>
          <a:br>
            <a:rPr lang="pt-BR" sz="2000" b="1" i="1" kern="1200" dirty="0">
              <a:solidFill>
                <a:schemeClr val="tx1"/>
              </a:solidFill>
            </a:rPr>
          </a:br>
          <a:br>
            <a:rPr lang="pt-BR" sz="2000" b="1" i="1" kern="1200" dirty="0">
              <a:solidFill>
                <a:schemeClr val="accent1"/>
              </a:solidFill>
            </a:rPr>
          </a:br>
          <a:endParaRPr lang="pt-BR" sz="2000" b="1" i="1" kern="1200" dirty="0">
            <a:solidFill>
              <a:schemeClr val="accent1"/>
            </a:solidFill>
          </a:endParaRPr>
        </a:p>
      </dsp:txBody>
      <dsp:txXfrm>
        <a:off x="0" y="0"/>
        <a:ext cx="3891722" cy="480391"/>
      </dsp:txXfrm>
    </dsp:sp>
    <dsp:sp modelId="{796D02D4-9632-4589-8A24-97DE96B85895}">
      <dsp:nvSpPr>
        <dsp:cNvPr id="0" name=""/>
        <dsp:cNvSpPr/>
      </dsp:nvSpPr>
      <dsp:spPr>
        <a:xfrm>
          <a:off x="0" y="480391"/>
          <a:ext cx="38917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EE08AA-4C91-4197-BDF8-81B6FD9F0D6D}">
      <dsp:nvSpPr>
        <dsp:cNvPr id="0" name=""/>
        <dsp:cNvSpPr/>
      </dsp:nvSpPr>
      <dsp:spPr>
        <a:xfrm>
          <a:off x="0" y="480391"/>
          <a:ext cx="3891722" cy="4803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           Registro Civil (RCPN)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kern="1200" dirty="0"/>
        </a:p>
      </dsp:txBody>
      <dsp:txXfrm>
        <a:off x="0" y="480391"/>
        <a:ext cx="3891722" cy="48039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DF2327-DFC6-447E-8E5E-7C491B0A44F8}">
      <dsp:nvSpPr>
        <dsp:cNvPr id="0" name=""/>
        <dsp:cNvSpPr/>
      </dsp:nvSpPr>
      <dsp:spPr>
        <a:xfrm>
          <a:off x="3075449" y="1590"/>
          <a:ext cx="1410350" cy="14103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Usuário</a:t>
          </a:r>
        </a:p>
      </dsp:txBody>
      <dsp:txXfrm>
        <a:off x="3281990" y="208131"/>
        <a:ext cx="997268" cy="997268"/>
      </dsp:txXfrm>
    </dsp:sp>
    <dsp:sp modelId="{79B5F4F2-2728-4C76-9113-550DF63E9BCE}">
      <dsp:nvSpPr>
        <dsp:cNvPr id="0" name=""/>
        <dsp:cNvSpPr/>
      </dsp:nvSpPr>
      <dsp:spPr>
        <a:xfrm rot="1800000">
          <a:off x="4500717" y="992479"/>
          <a:ext cx="373999" cy="4759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</dsp:txBody>
      <dsp:txXfrm>
        <a:off x="4508233" y="1059628"/>
        <a:ext cx="261799" cy="285595"/>
      </dsp:txXfrm>
    </dsp:sp>
    <dsp:sp modelId="{0582B804-180D-4F20-AC57-6DD8F99D7D7E}">
      <dsp:nvSpPr>
        <dsp:cNvPr id="0" name=""/>
        <dsp:cNvSpPr/>
      </dsp:nvSpPr>
      <dsp:spPr>
        <a:xfrm>
          <a:off x="4907968" y="1059596"/>
          <a:ext cx="1410350" cy="14103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CEI-MT</a:t>
          </a:r>
        </a:p>
      </dsp:txBody>
      <dsp:txXfrm>
        <a:off x="5114509" y="1266137"/>
        <a:ext cx="997268" cy="997268"/>
      </dsp:txXfrm>
    </dsp:sp>
    <dsp:sp modelId="{9B4186F9-F0A2-4DBD-997E-1A64C82E82AA}">
      <dsp:nvSpPr>
        <dsp:cNvPr id="0" name=""/>
        <dsp:cNvSpPr/>
      </dsp:nvSpPr>
      <dsp:spPr>
        <a:xfrm rot="5400000">
          <a:off x="5426143" y="2574194"/>
          <a:ext cx="373999" cy="4759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</dsp:txBody>
      <dsp:txXfrm>
        <a:off x="5482243" y="2613293"/>
        <a:ext cx="261799" cy="285595"/>
      </dsp:txXfrm>
    </dsp:sp>
    <dsp:sp modelId="{271044BE-7820-4F03-A95B-8D7316979BF6}">
      <dsp:nvSpPr>
        <dsp:cNvPr id="0" name=""/>
        <dsp:cNvSpPr/>
      </dsp:nvSpPr>
      <dsp:spPr>
        <a:xfrm>
          <a:off x="4907968" y="3175606"/>
          <a:ext cx="1410350" cy="14103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Cartório de Registro Civil</a:t>
          </a:r>
        </a:p>
      </dsp:txBody>
      <dsp:txXfrm>
        <a:off x="5114509" y="3382147"/>
        <a:ext cx="997268" cy="997268"/>
      </dsp:txXfrm>
    </dsp:sp>
    <dsp:sp modelId="{EB9BB04A-E74D-4A9D-BCF9-AD44381465B6}">
      <dsp:nvSpPr>
        <dsp:cNvPr id="0" name=""/>
        <dsp:cNvSpPr/>
      </dsp:nvSpPr>
      <dsp:spPr>
        <a:xfrm rot="9000000">
          <a:off x="4519051" y="4166495"/>
          <a:ext cx="373999" cy="4759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</dsp:txBody>
      <dsp:txXfrm rot="10800000">
        <a:off x="4623735" y="4233644"/>
        <a:ext cx="261799" cy="285595"/>
      </dsp:txXfrm>
    </dsp:sp>
    <dsp:sp modelId="{B1ECC84A-7C1D-4748-AB4E-F6BC76A124CC}">
      <dsp:nvSpPr>
        <dsp:cNvPr id="0" name=""/>
        <dsp:cNvSpPr/>
      </dsp:nvSpPr>
      <dsp:spPr>
        <a:xfrm>
          <a:off x="3075449" y="4233611"/>
          <a:ext cx="1410350" cy="14103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CRC</a:t>
          </a:r>
        </a:p>
      </dsp:txBody>
      <dsp:txXfrm>
        <a:off x="3281990" y="4440152"/>
        <a:ext cx="997268" cy="997268"/>
      </dsp:txXfrm>
    </dsp:sp>
    <dsp:sp modelId="{BE915492-82A4-4292-9773-7936E55C8C36}">
      <dsp:nvSpPr>
        <dsp:cNvPr id="0" name=""/>
        <dsp:cNvSpPr/>
      </dsp:nvSpPr>
      <dsp:spPr>
        <a:xfrm rot="12600000">
          <a:off x="2686532" y="4177080"/>
          <a:ext cx="373999" cy="4759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</dsp:txBody>
      <dsp:txXfrm rot="10800000">
        <a:off x="2791216" y="4300329"/>
        <a:ext cx="261799" cy="285595"/>
      </dsp:txXfrm>
    </dsp:sp>
    <dsp:sp modelId="{98281CD9-D289-4A04-9C0E-2126084C57EC}">
      <dsp:nvSpPr>
        <dsp:cNvPr id="0" name=""/>
        <dsp:cNvSpPr/>
      </dsp:nvSpPr>
      <dsp:spPr>
        <a:xfrm>
          <a:off x="1242931" y="3175606"/>
          <a:ext cx="1410350" cy="14103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Cartório de Registro Civil</a:t>
          </a:r>
        </a:p>
      </dsp:txBody>
      <dsp:txXfrm>
        <a:off x="1449472" y="3382147"/>
        <a:ext cx="997268" cy="997268"/>
      </dsp:txXfrm>
    </dsp:sp>
    <dsp:sp modelId="{D0559BEF-FDCC-40D5-8547-9BF731D59142}">
      <dsp:nvSpPr>
        <dsp:cNvPr id="0" name=""/>
        <dsp:cNvSpPr/>
      </dsp:nvSpPr>
      <dsp:spPr>
        <a:xfrm rot="16200000">
          <a:off x="1761106" y="2595364"/>
          <a:ext cx="373999" cy="4759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</dsp:txBody>
      <dsp:txXfrm>
        <a:off x="1817206" y="2746663"/>
        <a:ext cx="261799" cy="285595"/>
      </dsp:txXfrm>
    </dsp:sp>
    <dsp:sp modelId="{05FDE0D0-6A89-4B40-B359-92F6A9DE1BB3}">
      <dsp:nvSpPr>
        <dsp:cNvPr id="0" name=""/>
        <dsp:cNvSpPr/>
      </dsp:nvSpPr>
      <dsp:spPr>
        <a:xfrm>
          <a:off x="1242931" y="1059596"/>
          <a:ext cx="1410350" cy="14103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CEI-MT</a:t>
          </a:r>
        </a:p>
      </dsp:txBody>
      <dsp:txXfrm>
        <a:off x="1449472" y="1266137"/>
        <a:ext cx="997268" cy="997268"/>
      </dsp:txXfrm>
    </dsp:sp>
    <dsp:sp modelId="{6E41DFB7-4DBA-4847-8EE5-46B4052A7414}">
      <dsp:nvSpPr>
        <dsp:cNvPr id="0" name=""/>
        <dsp:cNvSpPr/>
      </dsp:nvSpPr>
      <dsp:spPr>
        <a:xfrm rot="19800000">
          <a:off x="2668198" y="1003064"/>
          <a:ext cx="373999" cy="4759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</dsp:txBody>
      <dsp:txXfrm>
        <a:off x="2675714" y="1126313"/>
        <a:ext cx="261799" cy="28559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43F52B-998C-4D5A-B476-41DE2A380A7E}">
      <dsp:nvSpPr>
        <dsp:cNvPr id="0" name=""/>
        <dsp:cNvSpPr/>
      </dsp:nvSpPr>
      <dsp:spPr>
        <a:xfrm>
          <a:off x="0" y="310"/>
          <a:ext cx="38917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674BBC-C5F5-45C9-8E30-59A958605C5D}">
      <dsp:nvSpPr>
        <dsp:cNvPr id="0" name=""/>
        <dsp:cNvSpPr/>
      </dsp:nvSpPr>
      <dsp:spPr>
        <a:xfrm>
          <a:off x="0" y="310"/>
          <a:ext cx="3891722" cy="363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i="1" kern="1200" dirty="0">
              <a:solidFill>
                <a:schemeClr val="tx1"/>
              </a:solidFill>
            </a:rPr>
            <a:t>Especialidades que utilizam o serviço</a:t>
          </a:r>
          <a:endParaRPr lang="pt-BR" sz="1600" b="1" i="1" kern="1200" dirty="0">
            <a:solidFill>
              <a:schemeClr val="accent1"/>
            </a:solidFill>
          </a:endParaRPr>
        </a:p>
      </dsp:txBody>
      <dsp:txXfrm>
        <a:off x="0" y="310"/>
        <a:ext cx="3891722" cy="363200"/>
      </dsp:txXfrm>
    </dsp:sp>
    <dsp:sp modelId="{796D02D4-9632-4589-8A24-97DE96B85895}">
      <dsp:nvSpPr>
        <dsp:cNvPr id="0" name=""/>
        <dsp:cNvSpPr/>
      </dsp:nvSpPr>
      <dsp:spPr>
        <a:xfrm>
          <a:off x="0" y="363510"/>
          <a:ext cx="38917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EE08AA-4C91-4197-BDF8-81B6FD9F0D6D}">
      <dsp:nvSpPr>
        <dsp:cNvPr id="0" name=""/>
        <dsp:cNvSpPr/>
      </dsp:nvSpPr>
      <dsp:spPr>
        <a:xfrm>
          <a:off x="0" y="399594"/>
          <a:ext cx="3891722" cy="363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        Registro de Imóveis</a:t>
          </a:r>
        </a:p>
      </dsp:txBody>
      <dsp:txXfrm>
        <a:off x="0" y="399594"/>
        <a:ext cx="3891722" cy="363200"/>
      </dsp:txXfrm>
    </dsp:sp>
    <dsp:sp modelId="{948FF4E3-9517-4328-8104-C0FCE0056774}">
      <dsp:nvSpPr>
        <dsp:cNvPr id="0" name=""/>
        <dsp:cNvSpPr/>
      </dsp:nvSpPr>
      <dsp:spPr>
        <a:xfrm>
          <a:off x="0" y="726710"/>
          <a:ext cx="38917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835209-0175-4458-9D61-F587A217F439}">
      <dsp:nvSpPr>
        <dsp:cNvPr id="0" name=""/>
        <dsp:cNvSpPr/>
      </dsp:nvSpPr>
      <dsp:spPr>
        <a:xfrm>
          <a:off x="0" y="726710"/>
          <a:ext cx="3891722" cy="363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        Títulos e Documentos</a:t>
          </a:r>
        </a:p>
      </dsp:txBody>
      <dsp:txXfrm>
        <a:off x="0" y="726710"/>
        <a:ext cx="3891722" cy="363200"/>
      </dsp:txXfrm>
    </dsp:sp>
    <dsp:sp modelId="{D4675BE9-F63D-4899-BD6B-6D84707332AF}">
      <dsp:nvSpPr>
        <dsp:cNvPr id="0" name=""/>
        <dsp:cNvSpPr/>
      </dsp:nvSpPr>
      <dsp:spPr>
        <a:xfrm>
          <a:off x="0" y="1089910"/>
          <a:ext cx="38917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C9629F-9BF8-4008-AF68-AAB156B2276E}">
      <dsp:nvSpPr>
        <dsp:cNvPr id="0" name=""/>
        <dsp:cNvSpPr/>
      </dsp:nvSpPr>
      <dsp:spPr>
        <a:xfrm>
          <a:off x="0" y="1089910"/>
          <a:ext cx="3891722" cy="363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        Registro Civil</a:t>
          </a:r>
        </a:p>
      </dsp:txBody>
      <dsp:txXfrm>
        <a:off x="0" y="1089910"/>
        <a:ext cx="3891722" cy="363200"/>
      </dsp:txXfrm>
    </dsp:sp>
    <dsp:sp modelId="{9B6034A6-08DA-4CD6-86D1-9FC15512B2F3}">
      <dsp:nvSpPr>
        <dsp:cNvPr id="0" name=""/>
        <dsp:cNvSpPr/>
      </dsp:nvSpPr>
      <dsp:spPr>
        <a:xfrm>
          <a:off x="0" y="1453110"/>
          <a:ext cx="38917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98EEE5-D45F-4B54-B870-A919CDDA1872}">
      <dsp:nvSpPr>
        <dsp:cNvPr id="0" name=""/>
        <dsp:cNvSpPr/>
      </dsp:nvSpPr>
      <dsp:spPr>
        <a:xfrm>
          <a:off x="0" y="1453110"/>
          <a:ext cx="3891722" cy="363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        Tabelionato de Notas</a:t>
          </a:r>
        </a:p>
      </dsp:txBody>
      <dsp:txXfrm>
        <a:off x="0" y="1453110"/>
        <a:ext cx="3891722" cy="363200"/>
      </dsp:txXfrm>
    </dsp:sp>
    <dsp:sp modelId="{420405BF-71B4-4CCF-92F6-7B46B15DE8C1}">
      <dsp:nvSpPr>
        <dsp:cNvPr id="0" name=""/>
        <dsp:cNvSpPr/>
      </dsp:nvSpPr>
      <dsp:spPr>
        <a:xfrm>
          <a:off x="0" y="1816310"/>
          <a:ext cx="38917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8E941B-3C10-41EC-8673-0B4FC58F63D4}">
      <dsp:nvSpPr>
        <dsp:cNvPr id="0" name=""/>
        <dsp:cNvSpPr/>
      </dsp:nvSpPr>
      <dsp:spPr>
        <a:xfrm>
          <a:off x="0" y="1816310"/>
          <a:ext cx="3891722" cy="363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        Pessoa Jurídica</a:t>
          </a:r>
        </a:p>
      </dsp:txBody>
      <dsp:txXfrm>
        <a:off x="0" y="1816310"/>
        <a:ext cx="3891722" cy="363200"/>
      </dsp:txXfrm>
    </dsp:sp>
    <dsp:sp modelId="{31B03F6E-C4D3-421B-BCB7-4B2482F4B1FF}">
      <dsp:nvSpPr>
        <dsp:cNvPr id="0" name=""/>
        <dsp:cNvSpPr/>
      </dsp:nvSpPr>
      <dsp:spPr>
        <a:xfrm>
          <a:off x="0" y="2179510"/>
          <a:ext cx="38917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355274-A518-45B6-9E17-4D0CB61A8DCD}">
      <dsp:nvSpPr>
        <dsp:cNvPr id="0" name=""/>
        <dsp:cNvSpPr/>
      </dsp:nvSpPr>
      <dsp:spPr>
        <a:xfrm>
          <a:off x="0" y="2179510"/>
          <a:ext cx="3891722" cy="363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        Protesto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kern="1200" dirty="0"/>
        </a:p>
      </dsp:txBody>
      <dsp:txXfrm>
        <a:off x="0" y="2179510"/>
        <a:ext cx="3891722" cy="36320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DF2327-DFC6-447E-8E5E-7C491B0A44F8}">
      <dsp:nvSpPr>
        <dsp:cNvPr id="0" name=""/>
        <dsp:cNvSpPr/>
      </dsp:nvSpPr>
      <dsp:spPr>
        <a:xfrm>
          <a:off x="2909628" y="157314"/>
          <a:ext cx="1705711" cy="1434264"/>
        </a:xfrm>
        <a:prstGeom prst="ellipse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Cliente PF ou PJ</a:t>
          </a:r>
        </a:p>
      </dsp:txBody>
      <dsp:txXfrm>
        <a:off x="3159424" y="367357"/>
        <a:ext cx="1206119" cy="1014178"/>
      </dsp:txXfrm>
    </dsp:sp>
    <dsp:sp modelId="{79B5F4F2-2728-4C76-9113-550DF63E9BCE}">
      <dsp:nvSpPr>
        <dsp:cNvPr id="0" name=""/>
        <dsp:cNvSpPr/>
      </dsp:nvSpPr>
      <dsp:spPr>
        <a:xfrm rot="2160000">
          <a:off x="4520216" y="1307035"/>
          <a:ext cx="467703" cy="575677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kern="1200"/>
        </a:p>
      </dsp:txBody>
      <dsp:txXfrm>
        <a:off x="4533615" y="1380934"/>
        <a:ext cx="327392" cy="345407"/>
      </dsp:txXfrm>
    </dsp:sp>
    <dsp:sp modelId="{0582B804-180D-4F20-AC57-6DD8F99D7D7E}">
      <dsp:nvSpPr>
        <dsp:cNvPr id="0" name=""/>
        <dsp:cNvSpPr/>
      </dsp:nvSpPr>
      <dsp:spPr>
        <a:xfrm>
          <a:off x="4944397" y="1516190"/>
          <a:ext cx="1778272" cy="1725924"/>
        </a:xfrm>
        <a:prstGeom prst="ellipse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Solicita certidão</a:t>
          </a:r>
        </a:p>
      </dsp:txBody>
      <dsp:txXfrm>
        <a:off x="5204819" y="1768946"/>
        <a:ext cx="1257428" cy="1220412"/>
      </dsp:txXfrm>
    </dsp:sp>
    <dsp:sp modelId="{9B4186F9-F0A2-4DBD-997E-1A64C82E82AA}">
      <dsp:nvSpPr>
        <dsp:cNvPr id="0" name=""/>
        <dsp:cNvSpPr/>
      </dsp:nvSpPr>
      <dsp:spPr>
        <a:xfrm rot="6480000">
          <a:off x="5204033" y="3316898"/>
          <a:ext cx="462568" cy="575677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kern="1200"/>
        </a:p>
      </dsp:txBody>
      <dsp:txXfrm rot="10800000">
        <a:off x="5294859" y="3366044"/>
        <a:ext cx="323798" cy="345407"/>
      </dsp:txXfrm>
    </dsp:sp>
    <dsp:sp modelId="{271044BE-7820-4F03-A95B-8D7316979BF6}">
      <dsp:nvSpPr>
        <dsp:cNvPr id="0" name=""/>
        <dsp:cNvSpPr/>
      </dsp:nvSpPr>
      <dsp:spPr>
        <a:xfrm>
          <a:off x="4077209" y="4003672"/>
          <a:ext cx="1930507" cy="1620289"/>
        </a:xfrm>
        <a:prstGeom prst="ellipse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Cartório  informa orçamento </a:t>
          </a:r>
        </a:p>
      </dsp:txBody>
      <dsp:txXfrm>
        <a:off x="4359925" y="4240958"/>
        <a:ext cx="1365075" cy="1145717"/>
      </dsp:txXfrm>
    </dsp:sp>
    <dsp:sp modelId="{EB9BB04A-E74D-4A9D-BCF9-AD44381465B6}">
      <dsp:nvSpPr>
        <dsp:cNvPr id="0" name=""/>
        <dsp:cNvSpPr/>
      </dsp:nvSpPr>
      <dsp:spPr>
        <a:xfrm rot="10800000">
          <a:off x="3646890" y="4525978"/>
          <a:ext cx="304092" cy="575677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kern="1200"/>
        </a:p>
      </dsp:txBody>
      <dsp:txXfrm rot="10800000">
        <a:off x="3738118" y="4641113"/>
        <a:ext cx="212864" cy="345407"/>
      </dsp:txXfrm>
    </dsp:sp>
    <dsp:sp modelId="{E4DD384F-A90F-40C1-ACE5-B8F6AA79CD07}">
      <dsp:nvSpPr>
        <dsp:cNvPr id="0" name=""/>
        <dsp:cNvSpPr/>
      </dsp:nvSpPr>
      <dsp:spPr>
        <a:xfrm>
          <a:off x="1461560" y="4042894"/>
          <a:ext cx="2041890" cy="1541843"/>
        </a:xfrm>
        <a:prstGeom prst="ellipse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Paga os emolumentos e envia o comprovante</a:t>
          </a:r>
        </a:p>
      </dsp:txBody>
      <dsp:txXfrm>
        <a:off x="1760588" y="4268692"/>
        <a:ext cx="1443834" cy="1090247"/>
      </dsp:txXfrm>
    </dsp:sp>
    <dsp:sp modelId="{25E99229-1CB6-4E02-8985-CEE8384750BB}">
      <dsp:nvSpPr>
        <dsp:cNvPr id="0" name=""/>
        <dsp:cNvSpPr/>
      </dsp:nvSpPr>
      <dsp:spPr>
        <a:xfrm rot="15120000">
          <a:off x="1857610" y="3352967"/>
          <a:ext cx="487523" cy="575677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kern="1200"/>
        </a:p>
      </dsp:txBody>
      <dsp:txXfrm rot="10800000">
        <a:off x="1953336" y="3537651"/>
        <a:ext cx="341266" cy="345407"/>
      </dsp:txXfrm>
    </dsp:sp>
    <dsp:sp modelId="{98281CD9-D289-4A04-9C0E-2126084C57EC}">
      <dsp:nvSpPr>
        <dsp:cNvPr id="0" name=""/>
        <dsp:cNvSpPr/>
      </dsp:nvSpPr>
      <dsp:spPr>
        <a:xfrm>
          <a:off x="838579" y="1526296"/>
          <a:ext cx="1705711" cy="1705711"/>
        </a:xfrm>
        <a:prstGeom prst="ellipse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Cartório envia certidão digital</a:t>
          </a:r>
        </a:p>
      </dsp:txBody>
      <dsp:txXfrm>
        <a:off x="1088375" y="1776092"/>
        <a:ext cx="1206119" cy="1206119"/>
      </dsp:txXfrm>
    </dsp:sp>
    <dsp:sp modelId="{D0559BEF-FDCC-40D5-8547-9BF731D59142}">
      <dsp:nvSpPr>
        <dsp:cNvPr id="0" name=""/>
        <dsp:cNvSpPr/>
      </dsp:nvSpPr>
      <dsp:spPr>
        <a:xfrm rot="19440000">
          <a:off x="2497247" y="1330760"/>
          <a:ext cx="481998" cy="575677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kern="1200"/>
        </a:p>
      </dsp:txBody>
      <dsp:txXfrm>
        <a:off x="2511055" y="1488392"/>
        <a:ext cx="337399" cy="34540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DF2327-DFC6-447E-8E5E-7C491B0A44F8}">
      <dsp:nvSpPr>
        <dsp:cNvPr id="0" name=""/>
        <dsp:cNvSpPr/>
      </dsp:nvSpPr>
      <dsp:spPr>
        <a:xfrm>
          <a:off x="2909628" y="95644"/>
          <a:ext cx="1705711" cy="1504437"/>
        </a:xfrm>
        <a:prstGeom prst="ellipse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Cliente PF ou PJ</a:t>
          </a:r>
        </a:p>
      </dsp:txBody>
      <dsp:txXfrm>
        <a:off x="3159424" y="315964"/>
        <a:ext cx="1206119" cy="1063797"/>
      </dsp:txXfrm>
    </dsp:sp>
    <dsp:sp modelId="{79B5F4F2-2728-4C76-9113-550DF63E9BCE}">
      <dsp:nvSpPr>
        <dsp:cNvPr id="0" name=""/>
        <dsp:cNvSpPr/>
      </dsp:nvSpPr>
      <dsp:spPr>
        <a:xfrm rot="2197053">
          <a:off x="4536192" y="1327522"/>
          <a:ext cx="518136" cy="575677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kern="1200"/>
        </a:p>
      </dsp:txBody>
      <dsp:txXfrm>
        <a:off x="4551531" y="1396299"/>
        <a:ext cx="362695" cy="345407"/>
      </dsp:txXfrm>
    </dsp:sp>
    <dsp:sp modelId="{0582B804-180D-4F20-AC57-6DD8F99D7D7E}">
      <dsp:nvSpPr>
        <dsp:cNvPr id="0" name=""/>
        <dsp:cNvSpPr/>
      </dsp:nvSpPr>
      <dsp:spPr>
        <a:xfrm>
          <a:off x="4998230" y="1619807"/>
          <a:ext cx="1778272" cy="1614285"/>
        </a:xfrm>
        <a:prstGeom prst="ellipse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Envia  documento digital</a:t>
          </a:r>
        </a:p>
      </dsp:txBody>
      <dsp:txXfrm>
        <a:off x="5258652" y="1856214"/>
        <a:ext cx="1257428" cy="1141471"/>
      </dsp:txXfrm>
    </dsp:sp>
    <dsp:sp modelId="{9B4186F9-F0A2-4DBD-997E-1A64C82E82AA}">
      <dsp:nvSpPr>
        <dsp:cNvPr id="0" name=""/>
        <dsp:cNvSpPr/>
      </dsp:nvSpPr>
      <dsp:spPr>
        <a:xfrm rot="6494323">
          <a:off x="5190424" y="3296118"/>
          <a:ext cx="631341" cy="575677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kern="1200"/>
        </a:p>
      </dsp:txBody>
      <dsp:txXfrm rot="10800000">
        <a:off x="5303802" y="3329240"/>
        <a:ext cx="458638" cy="345407"/>
      </dsp:txXfrm>
    </dsp:sp>
    <dsp:sp modelId="{271044BE-7820-4F03-A95B-8D7316979BF6}">
      <dsp:nvSpPr>
        <dsp:cNvPr id="0" name=""/>
        <dsp:cNvSpPr/>
      </dsp:nvSpPr>
      <dsp:spPr>
        <a:xfrm>
          <a:off x="4144323" y="3960311"/>
          <a:ext cx="1930507" cy="1653840"/>
        </a:xfrm>
        <a:prstGeom prst="ellipse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 dirty="0"/>
            <a:t>Cartório</a:t>
          </a:r>
          <a:r>
            <a:rPr lang="pt-BR" sz="1800" kern="1200" dirty="0"/>
            <a:t> qualifica e informa orçamento </a:t>
          </a:r>
        </a:p>
      </dsp:txBody>
      <dsp:txXfrm>
        <a:off x="4427039" y="4202510"/>
        <a:ext cx="1365075" cy="1169442"/>
      </dsp:txXfrm>
    </dsp:sp>
    <dsp:sp modelId="{EB9BB04A-E74D-4A9D-BCF9-AD44381465B6}">
      <dsp:nvSpPr>
        <dsp:cNvPr id="0" name=""/>
        <dsp:cNvSpPr/>
      </dsp:nvSpPr>
      <dsp:spPr>
        <a:xfrm rot="10799998">
          <a:off x="3605851" y="4499393"/>
          <a:ext cx="455297" cy="575677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kern="1200"/>
        </a:p>
      </dsp:txBody>
      <dsp:txXfrm rot="10800000">
        <a:off x="3742440" y="4614528"/>
        <a:ext cx="318708" cy="345407"/>
      </dsp:txXfrm>
    </dsp:sp>
    <dsp:sp modelId="{E4DD384F-A90F-40C1-ACE5-B8F6AA79CD07}">
      <dsp:nvSpPr>
        <dsp:cNvPr id="0" name=""/>
        <dsp:cNvSpPr/>
      </dsp:nvSpPr>
      <dsp:spPr>
        <a:xfrm>
          <a:off x="1461560" y="3923921"/>
          <a:ext cx="2041890" cy="1726623"/>
        </a:xfrm>
        <a:prstGeom prst="ellipse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Paga os emolumentos e envia o comprovante</a:t>
          </a:r>
        </a:p>
      </dsp:txBody>
      <dsp:txXfrm>
        <a:off x="1760588" y="4176779"/>
        <a:ext cx="1443834" cy="1220907"/>
      </dsp:txXfrm>
    </dsp:sp>
    <dsp:sp modelId="{25E99229-1CB6-4E02-8985-CEE8384750BB}">
      <dsp:nvSpPr>
        <dsp:cNvPr id="0" name=""/>
        <dsp:cNvSpPr/>
      </dsp:nvSpPr>
      <dsp:spPr>
        <a:xfrm rot="15120000">
          <a:off x="1866931" y="3283254"/>
          <a:ext cx="440853" cy="575677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kern="1200"/>
        </a:p>
      </dsp:txBody>
      <dsp:txXfrm rot="10800000">
        <a:off x="1953494" y="3461280"/>
        <a:ext cx="308597" cy="345407"/>
      </dsp:txXfrm>
    </dsp:sp>
    <dsp:sp modelId="{98281CD9-D289-4A04-9C0E-2126084C57EC}">
      <dsp:nvSpPr>
        <dsp:cNvPr id="0" name=""/>
        <dsp:cNvSpPr/>
      </dsp:nvSpPr>
      <dsp:spPr>
        <a:xfrm>
          <a:off x="838579" y="1499713"/>
          <a:ext cx="1705711" cy="1705711"/>
        </a:xfrm>
        <a:prstGeom prst="ellipse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Registra/ averba</a:t>
          </a:r>
        </a:p>
      </dsp:txBody>
      <dsp:txXfrm>
        <a:off x="1088375" y="1749509"/>
        <a:ext cx="1206119" cy="1206119"/>
      </dsp:txXfrm>
    </dsp:sp>
    <dsp:sp modelId="{D0559BEF-FDCC-40D5-8547-9BF731D59142}">
      <dsp:nvSpPr>
        <dsp:cNvPr id="0" name=""/>
        <dsp:cNvSpPr/>
      </dsp:nvSpPr>
      <dsp:spPr>
        <a:xfrm rot="19440000">
          <a:off x="2495209" y="1308739"/>
          <a:ext cx="473516" cy="575677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kern="1200"/>
        </a:p>
      </dsp:txBody>
      <dsp:txXfrm>
        <a:off x="2508774" y="1465623"/>
        <a:ext cx="331461" cy="34540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43F52B-998C-4D5A-B476-41DE2A380A7E}">
      <dsp:nvSpPr>
        <dsp:cNvPr id="0" name=""/>
        <dsp:cNvSpPr/>
      </dsp:nvSpPr>
      <dsp:spPr>
        <a:xfrm>
          <a:off x="0" y="0"/>
          <a:ext cx="38917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674BBC-C5F5-45C9-8E30-59A958605C5D}">
      <dsp:nvSpPr>
        <dsp:cNvPr id="0" name=""/>
        <dsp:cNvSpPr/>
      </dsp:nvSpPr>
      <dsp:spPr>
        <a:xfrm>
          <a:off x="0" y="0"/>
          <a:ext cx="3891722" cy="331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i="1" kern="1200" dirty="0">
              <a:solidFill>
                <a:schemeClr val="tx1"/>
              </a:solidFill>
            </a:rPr>
            <a:t>Especialidades que utilizam o serviço</a:t>
          </a:r>
          <a:endParaRPr lang="pt-BR" sz="1600" b="1" i="1" kern="1200" dirty="0">
            <a:solidFill>
              <a:schemeClr val="accent1"/>
            </a:solidFill>
          </a:endParaRPr>
        </a:p>
      </dsp:txBody>
      <dsp:txXfrm>
        <a:off x="0" y="0"/>
        <a:ext cx="3891722" cy="331673"/>
      </dsp:txXfrm>
    </dsp:sp>
    <dsp:sp modelId="{796D02D4-9632-4589-8A24-97DE96B85895}">
      <dsp:nvSpPr>
        <dsp:cNvPr id="0" name=""/>
        <dsp:cNvSpPr/>
      </dsp:nvSpPr>
      <dsp:spPr>
        <a:xfrm>
          <a:off x="0" y="331673"/>
          <a:ext cx="38917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EE08AA-4C91-4197-BDF8-81B6FD9F0D6D}">
      <dsp:nvSpPr>
        <dsp:cNvPr id="0" name=""/>
        <dsp:cNvSpPr/>
      </dsp:nvSpPr>
      <dsp:spPr>
        <a:xfrm>
          <a:off x="0" y="331673"/>
          <a:ext cx="3891722" cy="331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        Registro de Imóveis</a:t>
          </a:r>
        </a:p>
      </dsp:txBody>
      <dsp:txXfrm>
        <a:off x="0" y="331673"/>
        <a:ext cx="3891722" cy="331673"/>
      </dsp:txXfrm>
    </dsp:sp>
    <dsp:sp modelId="{948FF4E3-9517-4328-8104-C0FCE0056774}">
      <dsp:nvSpPr>
        <dsp:cNvPr id="0" name=""/>
        <dsp:cNvSpPr/>
      </dsp:nvSpPr>
      <dsp:spPr>
        <a:xfrm>
          <a:off x="0" y="663347"/>
          <a:ext cx="38917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835209-0175-4458-9D61-F587A217F439}">
      <dsp:nvSpPr>
        <dsp:cNvPr id="0" name=""/>
        <dsp:cNvSpPr/>
      </dsp:nvSpPr>
      <dsp:spPr>
        <a:xfrm>
          <a:off x="0" y="663346"/>
          <a:ext cx="3891722" cy="331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        Títulos e Documentos</a:t>
          </a:r>
        </a:p>
      </dsp:txBody>
      <dsp:txXfrm>
        <a:off x="0" y="663346"/>
        <a:ext cx="3891722" cy="331673"/>
      </dsp:txXfrm>
    </dsp:sp>
    <dsp:sp modelId="{D4675BE9-F63D-4899-BD6B-6D84707332AF}">
      <dsp:nvSpPr>
        <dsp:cNvPr id="0" name=""/>
        <dsp:cNvSpPr/>
      </dsp:nvSpPr>
      <dsp:spPr>
        <a:xfrm>
          <a:off x="0" y="995020"/>
          <a:ext cx="38917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C9629F-9BF8-4008-AF68-AAB156B2276E}">
      <dsp:nvSpPr>
        <dsp:cNvPr id="0" name=""/>
        <dsp:cNvSpPr/>
      </dsp:nvSpPr>
      <dsp:spPr>
        <a:xfrm>
          <a:off x="0" y="995020"/>
          <a:ext cx="3891722" cy="331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        Registro Civil</a:t>
          </a:r>
        </a:p>
      </dsp:txBody>
      <dsp:txXfrm>
        <a:off x="0" y="995020"/>
        <a:ext cx="3891722" cy="331673"/>
      </dsp:txXfrm>
    </dsp:sp>
    <dsp:sp modelId="{8F01DB52-CF32-4F8E-A9A2-B0A4E332654A}">
      <dsp:nvSpPr>
        <dsp:cNvPr id="0" name=""/>
        <dsp:cNvSpPr/>
      </dsp:nvSpPr>
      <dsp:spPr>
        <a:xfrm>
          <a:off x="0" y="1326694"/>
          <a:ext cx="38917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82FE76-3F4E-4670-9CF6-38AF10E8CF0F}">
      <dsp:nvSpPr>
        <dsp:cNvPr id="0" name=""/>
        <dsp:cNvSpPr/>
      </dsp:nvSpPr>
      <dsp:spPr>
        <a:xfrm>
          <a:off x="0" y="1326693"/>
          <a:ext cx="3891722" cy="331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        Registro Especial (livro E)</a:t>
          </a:r>
        </a:p>
      </dsp:txBody>
      <dsp:txXfrm>
        <a:off x="0" y="1326693"/>
        <a:ext cx="3891722" cy="331673"/>
      </dsp:txXfrm>
    </dsp:sp>
    <dsp:sp modelId="{31B03F6E-C4D3-421B-BCB7-4B2482F4B1FF}">
      <dsp:nvSpPr>
        <dsp:cNvPr id="0" name=""/>
        <dsp:cNvSpPr/>
      </dsp:nvSpPr>
      <dsp:spPr>
        <a:xfrm>
          <a:off x="0" y="1658367"/>
          <a:ext cx="38917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355274-A518-45B6-9E17-4D0CB61A8DCD}">
      <dsp:nvSpPr>
        <dsp:cNvPr id="0" name=""/>
        <dsp:cNvSpPr/>
      </dsp:nvSpPr>
      <dsp:spPr>
        <a:xfrm>
          <a:off x="0" y="1658367"/>
          <a:ext cx="3891722" cy="331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        Pessoa Jurídica</a:t>
          </a:r>
        </a:p>
      </dsp:txBody>
      <dsp:txXfrm>
        <a:off x="0" y="1658367"/>
        <a:ext cx="3891722" cy="331673"/>
      </dsp:txXfrm>
    </dsp:sp>
    <dsp:sp modelId="{5CA8CE13-BA91-486B-BAC9-197FC80E998E}">
      <dsp:nvSpPr>
        <dsp:cNvPr id="0" name=""/>
        <dsp:cNvSpPr/>
      </dsp:nvSpPr>
      <dsp:spPr>
        <a:xfrm>
          <a:off x="0" y="1990040"/>
          <a:ext cx="38917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C60521-3A9B-46DF-9A5F-479664B64B99}">
      <dsp:nvSpPr>
        <dsp:cNvPr id="0" name=""/>
        <dsp:cNvSpPr/>
      </dsp:nvSpPr>
      <dsp:spPr>
        <a:xfrm>
          <a:off x="0" y="1990040"/>
          <a:ext cx="3891722" cy="331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        Protesto</a:t>
          </a:r>
        </a:p>
      </dsp:txBody>
      <dsp:txXfrm>
        <a:off x="0" y="1990040"/>
        <a:ext cx="3891722" cy="331673"/>
      </dsp:txXfrm>
    </dsp:sp>
    <dsp:sp modelId="{64AB1F64-95ED-4C8F-BCA4-21998C7C09E5}">
      <dsp:nvSpPr>
        <dsp:cNvPr id="0" name=""/>
        <dsp:cNvSpPr/>
      </dsp:nvSpPr>
      <dsp:spPr>
        <a:xfrm>
          <a:off x="0" y="2321714"/>
          <a:ext cx="38917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1CA92E-B98E-4514-B57F-57159B8A92F4}">
      <dsp:nvSpPr>
        <dsp:cNvPr id="0" name=""/>
        <dsp:cNvSpPr/>
      </dsp:nvSpPr>
      <dsp:spPr>
        <a:xfrm>
          <a:off x="0" y="2321714"/>
          <a:ext cx="3891722" cy="331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        Tabelionato de Notas</a:t>
          </a:r>
          <a:endParaRPr lang="pt-BR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kern="1200" dirty="0"/>
        </a:p>
      </dsp:txBody>
      <dsp:txXfrm>
        <a:off x="0" y="2321714"/>
        <a:ext cx="3891722" cy="3316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43F52B-998C-4D5A-B476-41DE2A380A7E}">
      <dsp:nvSpPr>
        <dsp:cNvPr id="0" name=""/>
        <dsp:cNvSpPr/>
      </dsp:nvSpPr>
      <dsp:spPr>
        <a:xfrm>
          <a:off x="0" y="323"/>
          <a:ext cx="38917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674BBC-C5F5-45C9-8E30-59A958605C5D}">
      <dsp:nvSpPr>
        <dsp:cNvPr id="0" name=""/>
        <dsp:cNvSpPr/>
      </dsp:nvSpPr>
      <dsp:spPr>
        <a:xfrm>
          <a:off x="0" y="323"/>
          <a:ext cx="3891722" cy="378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i="1" kern="1200" dirty="0">
              <a:solidFill>
                <a:schemeClr val="tx1"/>
              </a:solidFill>
            </a:rPr>
            <a:t>Especialidades que utilizam o serviço</a:t>
          </a:r>
          <a:endParaRPr lang="pt-BR" sz="1600" b="1" i="1" kern="1200" dirty="0">
            <a:solidFill>
              <a:schemeClr val="accent1"/>
            </a:solidFill>
          </a:endParaRPr>
        </a:p>
      </dsp:txBody>
      <dsp:txXfrm>
        <a:off x="0" y="323"/>
        <a:ext cx="3891722" cy="378962"/>
      </dsp:txXfrm>
    </dsp:sp>
    <dsp:sp modelId="{796D02D4-9632-4589-8A24-97DE96B85895}">
      <dsp:nvSpPr>
        <dsp:cNvPr id="0" name=""/>
        <dsp:cNvSpPr/>
      </dsp:nvSpPr>
      <dsp:spPr>
        <a:xfrm>
          <a:off x="0" y="379286"/>
          <a:ext cx="38917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EE08AA-4C91-4197-BDF8-81B6FD9F0D6D}">
      <dsp:nvSpPr>
        <dsp:cNvPr id="0" name=""/>
        <dsp:cNvSpPr/>
      </dsp:nvSpPr>
      <dsp:spPr>
        <a:xfrm>
          <a:off x="0" y="416936"/>
          <a:ext cx="3891722" cy="378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        Registro de Imóveis</a:t>
          </a:r>
        </a:p>
      </dsp:txBody>
      <dsp:txXfrm>
        <a:off x="0" y="416936"/>
        <a:ext cx="3891722" cy="378962"/>
      </dsp:txXfrm>
    </dsp:sp>
    <dsp:sp modelId="{948FF4E3-9517-4328-8104-C0FCE0056774}">
      <dsp:nvSpPr>
        <dsp:cNvPr id="0" name=""/>
        <dsp:cNvSpPr/>
      </dsp:nvSpPr>
      <dsp:spPr>
        <a:xfrm>
          <a:off x="0" y="758249"/>
          <a:ext cx="38917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835209-0175-4458-9D61-F587A217F439}">
      <dsp:nvSpPr>
        <dsp:cNvPr id="0" name=""/>
        <dsp:cNvSpPr/>
      </dsp:nvSpPr>
      <dsp:spPr>
        <a:xfrm>
          <a:off x="0" y="758249"/>
          <a:ext cx="3891722" cy="378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        Títulos e Documentos</a:t>
          </a:r>
        </a:p>
      </dsp:txBody>
      <dsp:txXfrm>
        <a:off x="0" y="758249"/>
        <a:ext cx="3891722" cy="378962"/>
      </dsp:txXfrm>
    </dsp:sp>
    <dsp:sp modelId="{D4675BE9-F63D-4899-BD6B-6D84707332AF}">
      <dsp:nvSpPr>
        <dsp:cNvPr id="0" name=""/>
        <dsp:cNvSpPr/>
      </dsp:nvSpPr>
      <dsp:spPr>
        <a:xfrm>
          <a:off x="0" y="1137212"/>
          <a:ext cx="38917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C9629F-9BF8-4008-AF68-AAB156B2276E}">
      <dsp:nvSpPr>
        <dsp:cNvPr id="0" name=""/>
        <dsp:cNvSpPr/>
      </dsp:nvSpPr>
      <dsp:spPr>
        <a:xfrm>
          <a:off x="0" y="1137212"/>
          <a:ext cx="3891722" cy="378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        Registro Civil</a:t>
          </a:r>
        </a:p>
      </dsp:txBody>
      <dsp:txXfrm>
        <a:off x="0" y="1137212"/>
        <a:ext cx="3891722" cy="378962"/>
      </dsp:txXfrm>
    </dsp:sp>
    <dsp:sp modelId="{9B6034A6-08DA-4CD6-86D1-9FC15512B2F3}">
      <dsp:nvSpPr>
        <dsp:cNvPr id="0" name=""/>
        <dsp:cNvSpPr/>
      </dsp:nvSpPr>
      <dsp:spPr>
        <a:xfrm>
          <a:off x="0" y="1516175"/>
          <a:ext cx="38917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98EEE5-D45F-4B54-B870-A919CDDA1872}">
      <dsp:nvSpPr>
        <dsp:cNvPr id="0" name=""/>
        <dsp:cNvSpPr/>
      </dsp:nvSpPr>
      <dsp:spPr>
        <a:xfrm>
          <a:off x="0" y="1516175"/>
          <a:ext cx="3891722" cy="378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        Tabelionato de Notas</a:t>
          </a:r>
        </a:p>
      </dsp:txBody>
      <dsp:txXfrm>
        <a:off x="0" y="1516175"/>
        <a:ext cx="3891722" cy="378962"/>
      </dsp:txXfrm>
    </dsp:sp>
    <dsp:sp modelId="{31B03F6E-C4D3-421B-BCB7-4B2482F4B1FF}">
      <dsp:nvSpPr>
        <dsp:cNvPr id="0" name=""/>
        <dsp:cNvSpPr/>
      </dsp:nvSpPr>
      <dsp:spPr>
        <a:xfrm>
          <a:off x="0" y="1895138"/>
          <a:ext cx="38917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355274-A518-45B6-9E17-4D0CB61A8DCD}">
      <dsp:nvSpPr>
        <dsp:cNvPr id="0" name=""/>
        <dsp:cNvSpPr/>
      </dsp:nvSpPr>
      <dsp:spPr>
        <a:xfrm>
          <a:off x="0" y="1895138"/>
          <a:ext cx="3891722" cy="378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        Protesto</a:t>
          </a:r>
        </a:p>
      </dsp:txBody>
      <dsp:txXfrm>
        <a:off x="0" y="1895138"/>
        <a:ext cx="3891722" cy="378962"/>
      </dsp:txXfrm>
    </dsp:sp>
    <dsp:sp modelId="{51E32182-DFA3-49BD-9CBE-EA293A6154B5}">
      <dsp:nvSpPr>
        <dsp:cNvPr id="0" name=""/>
        <dsp:cNvSpPr/>
      </dsp:nvSpPr>
      <dsp:spPr>
        <a:xfrm>
          <a:off x="0" y="2274101"/>
          <a:ext cx="38917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63F95E-FC6A-4F3E-B345-EA8849FC15F3}">
      <dsp:nvSpPr>
        <dsp:cNvPr id="0" name=""/>
        <dsp:cNvSpPr/>
      </dsp:nvSpPr>
      <dsp:spPr>
        <a:xfrm>
          <a:off x="0" y="2274101"/>
          <a:ext cx="3891722" cy="378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        Pessoa Jurídica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kern="1200" dirty="0"/>
        </a:p>
      </dsp:txBody>
      <dsp:txXfrm>
        <a:off x="0" y="2274101"/>
        <a:ext cx="3891722" cy="3789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43F52B-998C-4D5A-B476-41DE2A380A7E}">
      <dsp:nvSpPr>
        <dsp:cNvPr id="0" name=""/>
        <dsp:cNvSpPr/>
      </dsp:nvSpPr>
      <dsp:spPr>
        <a:xfrm>
          <a:off x="0" y="363"/>
          <a:ext cx="38917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674BBC-C5F5-45C9-8E30-59A958605C5D}">
      <dsp:nvSpPr>
        <dsp:cNvPr id="0" name=""/>
        <dsp:cNvSpPr/>
      </dsp:nvSpPr>
      <dsp:spPr>
        <a:xfrm>
          <a:off x="0" y="363"/>
          <a:ext cx="3891722" cy="425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i="1" kern="1200" dirty="0">
              <a:solidFill>
                <a:schemeClr val="tx1"/>
              </a:solidFill>
            </a:rPr>
            <a:t>Especialidades que utilizam o serviço</a:t>
          </a:r>
          <a:r>
            <a:rPr lang="pt-BR" sz="1600" b="1" i="1" kern="1200" dirty="0">
              <a:solidFill>
                <a:schemeClr val="accent1"/>
              </a:solidFill>
            </a:rPr>
            <a:t>:</a:t>
          </a:r>
        </a:p>
      </dsp:txBody>
      <dsp:txXfrm>
        <a:off x="0" y="363"/>
        <a:ext cx="3891722" cy="425272"/>
      </dsp:txXfrm>
    </dsp:sp>
    <dsp:sp modelId="{796D02D4-9632-4589-8A24-97DE96B85895}">
      <dsp:nvSpPr>
        <dsp:cNvPr id="0" name=""/>
        <dsp:cNvSpPr/>
      </dsp:nvSpPr>
      <dsp:spPr>
        <a:xfrm>
          <a:off x="0" y="425636"/>
          <a:ext cx="38917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EE08AA-4C91-4197-BDF8-81B6FD9F0D6D}">
      <dsp:nvSpPr>
        <dsp:cNvPr id="0" name=""/>
        <dsp:cNvSpPr/>
      </dsp:nvSpPr>
      <dsp:spPr>
        <a:xfrm>
          <a:off x="0" y="425636"/>
          <a:ext cx="3891722" cy="425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        Registro de Imóveis</a:t>
          </a:r>
        </a:p>
      </dsp:txBody>
      <dsp:txXfrm>
        <a:off x="0" y="425636"/>
        <a:ext cx="3891722" cy="425272"/>
      </dsp:txXfrm>
    </dsp:sp>
    <dsp:sp modelId="{948FF4E3-9517-4328-8104-C0FCE0056774}">
      <dsp:nvSpPr>
        <dsp:cNvPr id="0" name=""/>
        <dsp:cNvSpPr/>
      </dsp:nvSpPr>
      <dsp:spPr>
        <a:xfrm>
          <a:off x="0" y="850908"/>
          <a:ext cx="38917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835209-0175-4458-9D61-F587A217F439}">
      <dsp:nvSpPr>
        <dsp:cNvPr id="0" name=""/>
        <dsp:cNvSpPr/>
      </dsp:nvSpPr>
      <dsp:spPr>
        <a:xfrm>
          <a:off x="0" y="850908"/>
          <a:ext cx="3891722" cy="425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        Títulos e Documentos</a:t>
          </a:r>
        </a:p>
      </dsp:txBody>
      <dsp:txXfrm>
        <a:off x="0" y="850908"/>
        <a:ext cx="3891722" cy="425272"/>
      </dsp:txXfrm>
    </dsp:sp>
    <dsp:sp modelId="{D4675BE9-F63D-4899-BD6B-6D84707332AF}">
      <dsp:nvSpPr>
        <dsp:cNvPr id="0" name=""/>
        <dsp:cNvSpPr/>
      </dsp:nvSpPr>
      <dsp:spPr>
        <a:xfrm>
          <a:off x="0" y="1276181"/>
          <a:ext cx="38917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C9629F-9BF8-4008-AF68-AAB156B2276E}">
      <dsp:nvSpPr>
        <dsp:cNvPr id="0" name=""/>
        <dsp:cNvSpPr/>
      </dsp:nvSpPr>
      <dsp:spPr>
        <a:xfrm>
          <a:off x="0" y="1276181"/>
          <a:ext cx="3891722" cy="425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        Registro Civil</a:t>
          </a:r>
        </a:p>
      </dsp:txBody>
      <dsp:txXfrm>
        <a:off x="0" y="1276181"/>
        <a:ext cx="3891722" cy="425272"/>
      </dsp:txXfrm>
    </dsp:sp>
    <dsp:sp modelId="{9B6034A6-08DA-4CD6-86D1-9FC15512B2F3}">
      <dsp:nvSpPr>
        <dsp:cNvPr id="0" name=""/>
        <dsp:cNvSpPr/>
      </dsp:nvSpPr>
      <dsp:spPr>
        <a:xfrm>
          <a:off x="0" y="1701453"/>
          <a:ext cx="38917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98EEE5-D45F-4B54-B870-A919CDDA1872}">
      <dsp:nvSpPr>
        <dsp:cNvPr id="0" name=""/>
        <dsp:cNvSpPr/>
      </dsp:nvSpPr>
      <dsp:spPr>
        <a:xfrm>
          <a:off x="0" y="1701453"/>
          <a:ext cx="3891722" cy="425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        Tabelionato de Notas</a:t>
          </a:r>
        </a:p>
      </dsp:txBody>
      <dsp:txXfrm>
        <a:off x="0" y="1701453"/>
        <a:ext cx="3891722" cy="425272"/>
      </dsp:txXfrm>
    </dsp:sp>
    <dsp:sp modelId="{31B03F6E-C4D3-421B-BCB7-4B2482F4B1FF}">
      <dsp:nvSpPr>
        <dsp:cNvPr id="0" name=""/>
        <dsp:cNvSpPr/>
      </dsp:nvSpPr>
      <dsp:spPr>
        <a:xfrm>
          <a:off x="0" y="2126726"/>
          <a:ext cx="38917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355274-A518-45B6-9E17-4D0CB61A8DCD}">
      <dsp:nvSpPr>
        <dsp:cNvPr id="0" name=""/>
        <dsp:cNvSpPr/>
      </dsp:nvSpPr>
      <dsp:spPr>
        <a:xfrm>
          <a:off x="0" y="2126726"/>
          <a:ext cx="3891722" cy="425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        Protesto</a:t>
          </a:r>
        </a:p>
      </dsp:txBody>
      <dsp:txXfrm>
        <a:off x="0" y="2126726"/>
        <a:ext cx="3891722" cy="425272"/>
      </dsp:txXfrm>
    </dsp:sp>
    <dsp:sp modelId="{75FAC0FD-8C47-4126-91B7-048A9F25A5D8}">
      <dsp:nvSpPr>
        <dsp:cNvPr id="0" name=""/>
        <dsp:cNvSpPr/>
      </dsp:nvSpPr>
      <dsp:spPr>
        <a:xfrm>
          <a:off x="0" y="2551998"/>
          <a:ext cx="38917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A86E5D-E2A8-41F1-BEFF-02526598CFE1}">
      <dsp:nvSpPr>
        <dsp:cNvPr id="0" name=""/>
        <dsp:cNvSpPr/>
      </dsp:nvSpPr>
      <dsp:spPr>
        <a:xfrm>
          <a:off x="0" y="2551998"/>
          <a:ext cx="3891722" cy="425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        Pessoa Jurídica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kern="1200" dirty="0"/>
        </a:p>
      </dsp:txBody>
      <dsp:txXfrm>
        <a:off x="0" y="2551998"/>
        <a:ext cx="3891722" cy="4252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DF2327-DFC6-447E-8E5E-7C491B0A44F8}">
      <dsp:nvSpPr>
        <dsp:cNvPr id="0" name=""/>
        <dsp:cNvSpPr/>
      </dsp:nvSpPr>
      <dsp:spPr>
        <a:xfrm>
          <a:off x="2904268" y="1412"/>
          <a:ext cx="1661406" cy="16614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Usuário</a:t>
          </a:r>
        </a:p>
      </dsp:txBody>
      <dsp:txXfrm>
        <a:off x="3147575" y="244719"/>
        <a:ext cx="1174792" cy="1174792"/>
      </dsp:txXfrm>
    </dsp:sp>
    <dsp:sp modelId="{79B5F4F2-2728-4C76-9113-550DF63E9BCE}">
      <dsp:nvSpPr>
        <dsp:cNvPr id="0" name=""/>
        <dsp:cNvSpPr/>
      </dsp:nvSpPr>
      <dsp:spPr>
        <a:xfrm rot="2700000">
          <a:off x="4387329" y="1424966"/>
          <a:ext cx="441709" cy="5607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 dirty="0"/>
        </a:p>
      </dsp:txBody>
      <dsp:txXfrm>
        <a:off x="4406735" y="1490261"/>
        <a:ext cx="309196" cy="336434"/>
      </dsp:txXfrm>
    </dsp:sp>
    <dsp:sp modelId="{0582B804-180D-4F20-AC57-6DD8F99D7D7E}">
      <dsp:nvSpPr>
        <dsp:cNvPr id="0" name=""/>
        <dsp:cNvSpPr/>
      </dsp:nvSpPr>
      <dsp:spPr>
        <a:xfrm>
          <a:off x="4668373" y="1765517"/>
          <a:ext cx="1661406" cy="16614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Cartório de Notas</a:t>
          </a:r>
        </a:p>
      </dsp:txBody>
      <dsp:txXfrm>
        <a:off x="4911680" y="2008824"/>
        <a:ext cx="1174792" cy="1174792"/>
      </dsp:txXfrm>
    </dsp:sp>
    <dsp:sp modelId="{9B4186F9-F0A2-4DBD-997E-1A64C82E82AA}">
      <dsp:nvSpPr>
        <dsp:cNvPr id="0" name=""/>
        <dsp:cNvSpPr/>
      </dsp:nvSpPr>
      <dsp:spPr>
        <a:xfrm rot="8100000">
          <a:off x="4405009" y="3189070"/>
          <a:ext cx="441709" cy="5607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/>
        </a:p>
      </dsp:txBody>
      <dsp:txXfrm rot="10800000">
        <a:off x="4518116" y="3254365"/>
        <a:ext cx="309196" cy="336434"/>
      </dsp:txXfrm>
    </dsp:sp>
    <dsp:sp modelId="{271044BE-7820-4F03-A95B-8D7316979BF6}">
      <dsp:nvSpPr>
        <dsp:cNvPr id="0" name=""/>
        <dsp:cNvSpPr/>
      </dsp:nvSpPr>
      <dsp:spPr>
        <a:xfrm>
          <a:off x="2904268" y="3529622"/>
          <a:ext cx="1661406" cy="16614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Cartório de RI</a:t>
          </a:r>
        </a:p>
      </dsp:txBody>
      <dsp:txXfrm>
        <a:off x="3147575" y="3772929"/>
        <a:ext cx="1174792" cy="1174792"/>
      </dsp:txXfrm>
    </dsp:sp>
    <dsp:sp modelId="{EB9BB04A-E74D-4A9D-BCF9-AD44381465B6}">
      <dsp:nvSpPr>
        <dsp:cNvPr id="0" name=""/>
        <dsp:cNvSpPr/>
      </dsp:nvSpPr>
      <dsp:spPr>
        <a:xfrm rot="13500000">
          <a:off x="2640904" y="3206750"/>
          <a:ext cx="441709" cy="5607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/>
        </a:p>
      </dsp:txBody>
      <dsp:txXfrm rot="10800000">
        <a:off x="2754011" y="3365745"/>
        <a:ext cx="309196" cy="336434"/>
      </dsp:txXfrm>
    </dsp:sp>
    <dsp:sp modelId="{B1ECC84A-7C1D-4748-AB4E-F6BC76A124CC}">
      <dsp:nvSpPr>
        <dsp:cNvPr id="0" name=""/>
        <dsp:cNvSpPr/>
      </dsp:nvSpPr>
      <dsp:spPr>
        <a:xfrm>
          <a:off x="1140164" y="1765517"/>
          <a:ext cx="1661406" cy="16614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Cartório de Notas</a:t>
          </a:r>
        </a:p>
      </dsp:txBody>
      <dsp:txXfrm>
        <a:off x="1383471" y="2008824"/>
        <a:ext cx="1174792" cy="1174792"/>
      </dsp:txXfrm>
    </dsp:sp>
    <dsp:sp modelId="{BE915492-82A4-4292-9773-7936E55C8C36}">
      <dsp:nvSpPr>
        <dsp:cNvPr id="0" name=""/>
        <dsp:cNvSpPr/>
      </dsp:nvSpPr>
      <dsp:spPr>
        <a:xfrm rot="18900000">
          <a:off x="2623224" y="1442645"/>
          <a:ext cx="441709" cy="5607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/>
        </a:p>
      </dsp:txBody>
      <dsp:txXfrm>
        <a:off x="2642630" y="1601640"/>
        <a:ext cx="309196" cy="33643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43F52B-998C-4D5A-B476-41DE2A380A7E}">
      <dsp:nvSpPr>
        <dsp:cNvPr id="0" name=""/>
        <dsp:cNvSpPr/>
      </dsp:nvSpPr>
      <dsp:spPr>
        <a:xfrm>
          <a:off x="0" y="151"/>
          <a:ext cx="38917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674BBC-C5F5-45C9-8E30-59A958605C5D}">
      <dsp:nvSpPr>
        <dsp:cNvPr id="0" name=""/>
        <dsp:cNvSpPr/>
      </dsp:nvSpPr>
      <dsp:spPr>
        <a:xfrm>
          <a:off x="0" y="151"/>
          <a:ext cx="3891722" cy="343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i="1" kern="1200" dirty="0">
              <a:solidFill>
                <a:schemeClr val="tx1"/>
              </a:solidFill>
            </a:rPr>
            <a:t>Especialidades que utilizam o serviço:</a:t>
          </a:r>
          <a:br>
            <a:rPr lang="pt-BR" sz="1600" b="1" i="1" kern="1200" dirty="0">
              <a:solidFill>
                <a:schemeClr val="tx1"/>
              </a:solidFill>
            </a:rPr>
          </a:br>
          <a:br>
            <a:rPr lang="pt-BR" sz="2000" b="1" i="1" kern="1200" dirty="0">
              <a:solidFill>
                <a:schemeClr val="tx1"/>
              </a:solidFill>
            </a:rPr>
          </a:br>
          <a:endParaRPr lang="pt-BR" sz="2000" b="1" i="1" kern="1200" dirty="0">
            <a:solidFill>
              <a:schemeClr val="tx1"/>
            </a:solidFill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pt-BR" sz="2000" b="1" i="1" kern="1200" dirty="0">
              <a:solidFill>
                <a:schemeClr val="accent1"/>
              </a:solidFill>
            </a:rPr>
          </a:br>
          <a:endParaRPr lang="pt-BR" sz="2000" b="1" i="1" kern="1200" dirty="0">
            <a:solidFill>
              <a:schemeClr val="accent1"/>
            </a:solidFill>
          </a:endParaRPr>
        </a:p>
      </dsp:txBody>
      <dsp:txXfrm>
        <a:off x="0" y="151"/>
        <a:ext cx="3891722" cy="343184"/>
      </dsp:txXfrm>
    </dsp:sp>
    <dsp:sp modelId="{796D02D4-9632-4589-8A24-97DE96B85895}">
      <dsp:nvSpPr>
        <dsp:cNvPr id="0" name=""/>
        <dsp:cNvSpPr/>
      </dsp:nvSpPr>
      <dsp:spPr>
        <a:xfrm>
          <a:off x="0" y="343335"/>
          <a:ext cx="38917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EE08AA-4C91-4197-BDF8-81B6FD9F0D6D}">
      <dsp:nvSpPr>
        <dsp:cNvPr id="0" name=""/>
        <dsp:cNvSpPr/>
      </dsp:nvSpPr>
      <dsp:spPr>
        <a:xfrm>
          <a:off x="0" y="343335"/>
          <a:ext cx="3887921" cy="430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         Registro de Imóveis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kern="1200" dirty="0"/>
        </a:p>
      </dsp:txBody>
      <dsp:txXfrm>
        <a:off x="0" y="343335"/>
        <a:ext cx="3887921" cy="430724"/>
      </dsp:txXfrm>
    </dsp:sp>
    <dsp:sp modelId="{CB6F0FB2-8416-4441-99F9-F3CA3C36D2D9}">
      <dsp:nvSpPr>
        <dsp:cNvPr id="0" name=""/>
        <dsp:cNvSpPr/>
      </dsp:nvSpPr>
      <dsp:spPr>
        <a:xfrm>
          <a:off x="0" y="774060"/>
          <a:ext cx="38917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AC7D27-7D71-4701-A680-BAFA20DA138B}">
      <dsp:nvSpPr>
        <dsp:cNvPr id="0" name=""/>
        <dsp:cNvSpPr/>
      </dsp:nvSpPr>
      <dsp:spPr>
        <a:xfrm>
          <a:off x="0" y="774060"/>
          <a:ext cx="3891722" cy="343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Títulos e Documentos</a:t>
          </a:r>
        </a:p>
      </dsp:txBody>
      <dsp:txXfrm>
        <a:off x="0" y="774060"/>
        <a:ext cx="3891722" cy="34318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AB6B6A-6C9D-4E16-A708-967708D38AC0}">
      <dsp:nvSpPr>
        <dsp:cNvPr id="0" name=""/>
        <dsp:cNvSpPr/>
      </dsp:nvSpPr>
      <dsp:spPr>
        <a:xfrm>
          <a:off x="1799972" y="837962"/>
          <a:ext cx="1872405" cy="121544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AEA447-9229-4C93-AD23-6E00B946C86B}">
      <dsp:nvSpPr>
        <dsp:cNvPr id="0" name=""/>
        <dsp:cNvSpPr/>
      </dsp:nvSpPr>
      <dsp:spPr>
        <a:xfrm>
          <a:off x="2397284" y="1645019"/>
          <a:ext cx="1146780" cy="588465"/>
        </a:xfrm>
        <a:prstGeom prst="roundRect">
          <a:avLst>
            <a:gd name="adj" fmla="val 10000"/>
          </a:avLst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RI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Remente</a:t>
          </a:r>
        </a:p>
      </dsp:txBody>
      <dsp:txXfrm>
        <a:off x="2414520" y="1662255"/>
        <a:ext cx="1112308" cy="553993"/>
      </dsp:txXfrm>
    </dsp:sp>
    <dsp:sp modelId="{54AA8946-D971-4FD3-B133-92C7DCAD8A5D}">
      <dsp:nvSpPr>
        <dsp:cNvPr id="0" name=""/>
        <dsp:cNvSpPr/>
      </dsp:nvSpPr>
      <dsp:spPr>
        <a:xfrm rot="5360372">
          <a:off x="2541271" y="2281926"/>
          <a:ext cx="404507" cy="730973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95000"/>
            <a:lumOff val="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/>
        </a:p>
      </dsp:txBody>
      <dsp:txXfrm>
        <a:off x="2601248" y="2367449"/>
        <a:ext cx="283155" cy="438583"/>
      </dsp:txXfrm>
    </dsp:sp>
    <dsp:sp modelId="{FDCB057B-73FA-4271-9DEE-423D9256753B}">
      <dsp:nvSpPr>
        <dsp:cNvPr id="0" name=""/>
        <dsp:cNvSpPr/>
      </dsp:nvSpPr>
      <dsp:spPr>
        <a:xfrm>
          <a:off x="2141774" y="3076597"/>
          <a:ext cx="1240550" cy="122727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37C6C8-044B-482A-AB0C-A29DF940E34B}">
      <dsp:nvSpPr>
        <dsp:cNvPr id="0" name=""/>
        <dsp:cNvSpPr/>
      </dsp:nvSpPr>
      <dsp:spPr>
        <a:xfrm>
          <a:off x="2710877" y="3879435"/>
          <a:ext cx="1236914" cy="6357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Distribuidor</a:t>
          </a:r>
        </a:p>
      </dsp:txBody>
      <dsp:txXfrm>
        <a:off x="2729498" y="3898056"/>
        <a:ext cx="1199672" cy="598532"/>
      </dsp:txXfrm>
    </dsp:sp>
    <dsp:sp modelId="{69DD8D9B-370D-4F1D-A503-34801AA5DFC5}">
      <dsp:nvSpPr>
        <dsp:cNvPr id="0" name=""/>
        <dsp:cNvSpPr/>
      </dsp:nvSpPr>
      <dsp:spPr>
        <a:xfrm rot="5497602">
          <a:off x="2562973" y="4399396"/>
          <a:ext cx="316396" cy="848332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95000"/>
            <a:lumOff val="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/>
        </a:p>
      </dsp:txBody>
      <dsp:txXfrm rot="10800000">
        <a:off x="2611780" y="4521622"/>
        <a:ext cx="221477" cy="509000"/>
      </dsp:txXfrm>
    </dsp:sp>
    <dsp:sp modelId="{AC4FC85F-5048-4F67-91DE-4472296D2EAF}">
      <dsp:nvSpPr>
        <dsp:cNvPr id="0" name=""/>
        <dsp:cNvSpPr/>
      </dsp:nvSpPr>
      <dsp:spPr>
        <a:xfrm>
          <a:off x="1694825" y="5037221"/>
          <a:ext cx="2019981" cy="133672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157BDB-A423-42E5-A5FB-081C3048D919}">
      <dsp:nvSpPr>
        <dsp:cNvPr id="0" name=""/>
        <dsp:cNvSpPr/>
      </dsp:nvSpPr>
      <dsp:spPr>
        <a:xfrm>
          <a:off x="2750609" y="5699209"/>
          <a:ext cx="1502231" cy="744690"/>
        </a:xfrm>
        <a:prstGeom prst="roundRect">
          <a:avLst>
            <a:gd name="adj" fmla="val 10000"/>
          </a:avLst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RI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Destinatário</a:t>
          </a:r>
        </a:p>
      </dsp:txBody>
      <dsp:txXfrm>
        <a:off x="2772420" y="5721020"/>
        <a:ext cx="1458609" cy="70106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43F52B-998C-4D5A-B476-41DE2A380A7E}">
      <dsp:nvSpPr>
        <dsp:cNvPr id="0" name=""/>
        <dsp:cNvSpPr/>
      </dsp:nvSpPr>
      <dsp:spPr>
        <a:xfrm>
          <a:off x="0" y="0"/>
          <a:ext cx="38917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674BBC-C5F5-45C9-8E30-59A958605C5D}">
      <dsp:nvSpPr>
        <dsp:cNvPr id="0" name=""/>
        <dsp:cNvSpPr/>
      </dsp:nvSpPr>
      <dsp:spPr>
        <a:xfrm>
          <a:off x="0" y="0"/>
          <a:ext cx="3891722" cy="4803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i="1" kern="1200" dirty="0">
              <a:solidFill>
                <a:schemeClr val="tx1"/>
              </a:solidFill>
            </a:rPr>
            <a:t>Especialidade que utiliza o serviço:</a:t>
          </a:r>
          <a:br>
            <a:rPr lang="pt-BR" sz="1600" b="1" i="1" kern="1200" dirty="0">
              <a:solidFill>
                <a:schemeClr val="tx1"/>
              </a:solidFill>
            </a:rPr>
          </a:br>
          <a:br>
            <a:rPr lang="pt-BR" sz="2000" b="1" i="1" kern="1200" dirty="0">
              <a:solidFill>
                <a:schemeClr val="tx1"/>
              </a:solidFill>
            </a:rPr>
          </a:br>
          <a:endParaRPr lang="pt-BR" sz="2000" b="1" i="1" kern="1200" dirty="0">
            <a:solidFill>
              <a:schemeClr val="tx1"/>
            </a:solidFill>
          </a:endParaRPr>
        </a:p>
      </dsp:txBody>
      <dsp:txXfrm>
        <a:off x="0" y="0"/>
        <a:ext cx="3891722" cy="480391"/>
      </dsp:txXfrm>
    </dsp:sp>
    <dsp:sp modelId="{796D02D4-9632-4589-8A24-97DE96B85895}">
      <dsp:nvSpPr>
        <dsp:cNvPr id="0" name=""/>
        <dsp:cNvSpPr/>
      </dsp:nvSpPr>
      <dsp:spPr>
        <a:xfrm>
          <a:off x="0" y="480391"/>
          <a:ext cx="38917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EE08AA-4C91-4197-BDF8-81B6FD9F0D6D}">
      <dsp:nvSpPr>
        <dsp:cNvPr id="0" name=""/>
        <dsp:cNvSpPr/>
      </dsp:nvSpPr>
      <dsp:spPr>
        <a:xfrm>
          <a:off x="0" y="480391"/>
          <a:ext cx="3891722" cy="4803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         Registro de Imóveis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kern="1200" dirty="0"/>
        </a:p>
      </dsp:txBody>
      <dsp:txXfrm>
        <a:off x="0" y="480391"/>
        <a:ext cx="3891722" cy="48039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43F52B-998C-4D5A-B476-41DE2A380A7E}">
      <dsp:nvSpPr>
        <dsp:cNvPr id="0" name=""/>
        <dsp:cNvSpPr/>
      </dsp:nvSpPr>
      <dsp:spPr>
        <a:xfrm>
          <a:off x="0" y="212"/>
          <a:ext cx="38917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674BBC-C5F5-45C9-8E30-59A958605C5D}">
      <dsp:nvSpPr>
        <dsp:cNvPr id="0" name=""/>
        <dsp:cNvSpPr/>
      </dsp:nvSpPr>
      <dsp:spPr>
        <a:xfrm>
          <a:off x="0" y="212"/>
          <a:ext cx="3891722" cy="347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i="1" kern="1200" dirty="0">
              <a:solidFill>
                <a:schemeClr val="tx1"/>
              </a:solidFill>
            </a:rPr>
            <a:t>Especialidades que utilizam o serviço</a:t>
          </a:r>
          <a:r>
            <a:rPr lang="pt-BR" sz="1600" b="1" i="1" kern="1200" dirty="0">
              <a:solidFill>
                <a:schemeClr val="accent1"/>
              </a:solidFill>
            </a:rPr>
            <a:t>:</a:t>
          </a:r>
        </a:p>
      </dsp:txBody>
      <dsp:txXfrm>
        <a:off x="0" y="212"/>
        <a:ext cx="3891722" cy="347429"/>
      </dsp:txXfrm>
    </dsp:sp>
    <dsp:sp modelId="{796D02D4-9632-4589-8A24-97DE96B85895}">
      <dsp:nvSpPr>
        <dsp:cNvPr id="0" name=""/>
        <dsp:cNvSpPr/>
      </dsp:nvSpPr>
      <dsp:spPr>
        <a:xfrm>
          <a:off x="0" y="347641"/>
          <a:ext cx="38917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EE08AA-4C91-4197-BDF8-81B6FD9F0D6D}">
      <dsp:nvSpPr>
        <dsp:cNvPr id="0" name=""/>
        <dsp:cNvSpPr/>
      </dsp:nvSpPr>
      <dsp:spPr>
        <a:xfrm>
          <a:off x="0" y="347641"/>
          <a:ext cx="3891722" cy="347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         Registro de Imóveis</a:t>
          </a:r>
        </a:p>
      </dsp:txBody>
      <dsp:txXfrm>
        <a:off x="0" y="347641"/>
        <a:ext cx="3891722" cy="347429"/>
      </dsp:txXfrm>
    </dsp:sp>
    <dsp:sp modelId="{6717A213-85CD-46AA-BCD1-BA1E0379E2C0}">
      <dsp:nvSpPr>
        <dsp:cNvPr id="0" name=""/>
        <dsp:cNvSpPr/>
      </dsp:nvSpPr>
      <dsp:spPr>
        <a:xfrm>
          <a:off x="0" y="695071"/>
          <a:ext cx="38917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A8272B-82D8-4871-B447-5EA0E99E9AFF}">
      <dsp:nvSpPr>
        <dsp:cNvPr id="0" name=""/>
        <dsp:cNvSpPr/>
      </dsp:nvSpPr>
      <dsp:spPr>
        <a:xfrm>
          <a:off x="0" y="695071"/>
          <a:ext cx="3891722" cy="347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         Títulos e Documentos</a:t>
          </a:r>
        </a:p>
      </dsp:txBody>
      <dsp:txXfrm>
        <a:off x="0" y="695071"/>
        <a:ext cx="3891722" cy="347429"/>
      </dsp:txXfrm>
    </dsp:sp>
    <dsp:sp modelId="{8DE8ABAD-C2EE-422D-849C-0C5EB21CD239}">
      <dsp:nvSpPr>
        <dsp:cNvPr id="0" name=""/>
        <dsp:cNvSpPr/>
      </dsp:nvSpPr>
      <dsp:spPr>
        <a:xfrm>
          <a:off x="0" y="1042500"/>
          <a:ext cx="38917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DC08C7-5547-4645-8D73-DAA5D0197436}">
      <dsp:nvSpPr>
        <dsp:cNvPr id="0" name=""/>
        <dsp:cNvSpPr/>
      </dsp:nvSpPr>
      <dsp:spPr>
        <a:xfrm>
          <a:off x="0" y="1042500"/>
          <a:ext cx="3891722" cy="347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         Tabelionato de Notas</a:t>
          </a:r>
          <a:br>
            <a:rPr lang="pt-BR" sz="2000" kern="1200" dirty="0"/>
          </a:br>
          <a:r>
            <a:rPr lang="pt-BR" sz="2000" kern="1200" dirty="0"/>
            <a:t>             </a:t>
          </a:r>
        </a:p>
      </dsp:txBody>
      <dsp:txXfrm>
        <a:off x="0" y="1042500"/>
        <a:ext cx="3891722" cy="347429"/>
      </dsp:txXfrm>
    </dsp:sp>
    <dsp:sp modelId="{8BA6B1F5-492C-477A-9884-4EB2E8388318}">
      <dsp:nvSpPr>
        <dsp:cNvPr id="0" name=""/>
        <dsp:cNvSpPr/>
      </dsp:nvSpPr>
      <dsp:spPr>
        <a:xfrm>
          <a:off x="0" y="1389930"/>
          <a:ext cx="38917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C3B35E-B643-48D0-B4BA-B4A15FBBCCE2}">
      <dsp:nvSpPr>
        <dsp:cNvPr id="0" name=""/>
        <dsp:cNvSpPr/>
      </dsp:nvSpPr>
      <dsp:spPr>
        <a:xfrm>
          <a:off x="0" y="1389930"/>
          <a:ext cx="3891722" cy="347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/>
            <a:t>                      </a:t>
          </a:r>
          <a:r>
            <a:rPr lang="pt-BR" sz="2000" kern="1200" dirty="0"/>
            <a:t>Pessoa Jurídica</a:t>
          </a:r>
          <a:br>
            <a:rPr lang="pt-BR" sz="900" kern="1200" dirty="0"/>
          </a:br>
          <a:r>
            <a:rPr lang="pt-BR" sz="900" kern="1200" dirty="0"/>
            <a:t>             </a:t>
          </a:r>
        </a:p>
      </dsp:txBody>
      <dsp:txXfrm>
        <a:off x="0" y="1389930"/>
        <a:ext cx="3891722" cy="3474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2BEB1-385F-4BB4-B310-4F9A71DCFB69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9F087DC-8FBA-44CC-BB1C-7C80B4FFAF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3954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2BEB1-385F-4BB4-B310-4F9A71DCFB69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9F087DC-8FBA-44CC-BB1C-7C80B4FFAF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4042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2BEB1-385F-4BB4-B310-4F9A71DCFB69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9F087DC-8FBA-44CC-BB1C-7C80B4FFAF45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1226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2BEB1-385F-4BB4-B310-4F9A71DCFB69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9F087DC-8FBA-44CC-BB1C-7C80B4FFAF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3901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2BEB1-385F-4BB4-B310-4F9A71DCFB69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9F087DC-8FBA-44CC-BB1C-7C80B4FFAF45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9960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2BEB1-385F-4BB4-B310-4F9A71DCFB69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9F087DC-8FBA-44CC-BB1C-7C80B4FFAF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2560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2BEB1-385F-4BB4-B310-4F9A71DCFB69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87DC-8FBA-44CC-BB1C-7C80B4FFAF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0568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2BEB1-385F-4BB4-B310-4F9A71DCFB69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87DC-8FBA-44CC-BB1C-7C80B4FFAF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7442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2BEB1-385F-4BB4-B310-4F9A71DCFB69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87DC-8FBA-44CC-BB1C-7C80B4FFAF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7843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2BEB1-385F-4BB4-B310-4F9A71DCFB69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9F087DC-8FBA-44CC-BB1C-7C80B4FFAF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4207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2BEB1-385F-4BB4-B310-4F9A71DCFB69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9F087DC-8FBA-44CC-BB1C-7C80B4FFAF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7896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2BEB1-385F-4BB4-B310-4F9A71DCFB69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9F087DC-8FBA-44CC-BB1C-7C80B4FFAF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3621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2BEB1-385F-4BB4-B310-4F9A71DCFB69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87DC-8FBA-44CC-BB1C-7C80B4FFAF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2114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2BEB1-385F-4BB4-B310-4F9A71DCFB69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87DC-8FBA-44CC-BB1C-7C80B4FFAF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1661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2BEB1-385F-4BB4-B310-4F9A71DCFB69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87DC-8FBA-44CC-BB1C-7C80B4FFAF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4205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2BEB1-385F-4BB4-B310-4F9A71DCFB69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9F087DC-8FBA-44CC-BB1C-7C80B4FFAF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659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2BEB1-385F-4BB4-B310-4F9A71DCFB69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9F087DC-8FBA-44CC-BB1C-7C80B4FFAF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5716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3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6.png"/><Relationship Id="rId12" Type="http://schemas.openxmlformats.org/officeDocument/2006/relationships/image" Target="../media/image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11" Type="http://schemas.openxmlformats.org/officeDocument/2006/relationships/image" Target="../media/image18.jpeg"/><Relationship Id="rId5" Type="http://schemas.openxmlformats.org/officeDocument/2006/relationships/diagramColors" Target="../diagrams/colors6.xml"/><Relationship Id="rId10" Type="http://schemas.openxmlformats.org/officeDocument/2006/relationships/image" Target="../media/image17.pn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image" Target="../media/image3.png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image" Target="../media/image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10.png"/><Relationship Id="rId12" Type="http://schemas.openxmlformats.org/officeDocument/2006/relationships/image" Target="../media/image23.sv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11" Type="http://schemas.openxmlformats.org/officeDocument/2006/relationships/image" Target="../media/image22.png"/><Relationship Id="rId5" Type="http://schemas.openxmlformats.org/officeDocument/2006/relationships/diagramColors" Target="../diagrams/colors9.xml"/><Relationship Id="rId10" Type="http://schemas.openxmlformats.org/officeDocument/2006/relationships/image" Target="../media/image21.jpeg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15.png"/><Relationship Id="rId1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12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0.xml"/><Relationship Id="rId11" Type="http://schemas.openxmlformats.org/officeDocument/2006/relationships/image" Target="../media/image3.png"/><Relationship Id="rId5" Type="http://schemas.openxmlformats.org/officeDocument/2006/relationships/diagramColors" Target="../diagrams/colors10.xml"/><Relationship Id="rId10" Type="http://schemas.openxmlformats.org/officeDocument/2006/relationships/image" Target="../media/image2.png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13" Type="http://schemas.openxmlformats.org/officeDocument/2006/relationships/image" Target="../media/image3.png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12" Type="http://schemas.openxmlformats.org/officeDocument/2006/relationships/image" Target="../media/image2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3.xml"/><Relationship Id="rId7" Type="http://schemas.openxmlformats.org/officeDocument/2006/relationships/image" Target="../media/image2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4.xml"/><Relationship Id="rId7" Type="http://schemas.openxmlformats.org/officeDocument/2006/relationships/image" Target="../media/image11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Relationship Id="rId9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5.xml"/><Relationship Id="rId7" Type="http://schemas.openxmlformats.org/officeDocument/2006/relationships/image" Target="../media/image11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Relationship Id="rId9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16.xml"/><Relationship Id="rId7" Type="http://schemas.openxmlformats.org/officeDocument/2006/relationships/image" Target="../media/image8.png"/><Relationship Id="rId12" Type="http://schemas.openxmlformats.org/officeDocument/2006/relationships/image" Target="../media/image3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6.xml"/><Relationship Id="rId11" Type="http://schemas.openxmlformats.org/officeDocument/2006/relationships/image" Target="../media/image2.png"/><Relationship Id="rId5" Type="http://schemas.openxmlformats.org/officeDocument/2006/relationships/diagramColors" Target="../diagrams/colors16.xml"/><Relationship Id="rId10" Type="http://schemas.openxmlformats.org/officeDocument/2006/relationships/image" Target="../media/image10.png"/><Relationship Id="rId4" Type="http://schemas.openxmlformats.org/officeDocument/2006/relationships/diagramQuickStyle" Target="../diagrams/quickStyle16.xml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9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11" Type="http://schemas.openxmlformats.org/officeDocument/2006/relationships/image" Target="../media/image2.png"/><Relationship Id="rId5" Type="http://schemas.openxmlformats.org/officeDocument/2006/relationships/image" Target="../media/image11.png"/><Relationship Id="rId10" Type="http://schemas.microsoft.com/office/2007/relationships/diagramDrawing" Target="../diagrams/drawing1.xml"/><Relationship Id="rId4" Type="http://schemas.openxmlformats.org/officeDocument/2006/relationships/image" Target="../media/image10.png"/><Relationship Id="rId9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2.png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2.png"/><Relationship Id="rId5" Type="http://schemas.openxmlformats.org/officeDocument/2006/relationships/diagramData" Target="../diagrams/data2.xml"/><Relationship Id="rId10" Type="http://schemas.openxmlformats.org/officeDocument/2006/relationships/image" Target="../media/image11.png"/><Relationship Id="rId4" Type="http://schemas.openxmlformats.org/officeDocument/2006/relationships/image" Target="../media/image13.png"/><Relationship Id="rId9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0.png"/><Relationship Id="rId12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11" Type="http://schemas.openxmlformats.org/officeDocument/2006/relationships/image" Target="../media/image2.png"/><Relationship Id="rId5" Type="http://schemas.openxmlformats.org/officeDocument/2006/relationships/diagramColors" Target="../diagrams/colors3.xml"/><Relationship Id="rId10" Type="http://schemas.openxmlformats.org/officeDocument/2006/relationships/image" Target="../media/image14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image" Target="../media/image2.png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1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1500" y="2209800"/>
            <a:ext cx="11087100" cy="3124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065" marR="12700" indent="0" algn="ctr">
              <a:lnSpc>
                <a:spcPct val="100200"/>
              </a:lnSpc>
            </a:pPr>
            <a:r>
              <a:rPr sz="4000" b="1" spc="-15" dirty="0">
                <a:cs typeface="Century Gothic"/>
              </a:rPr>
              <a:t>C</a:t>
            </a:r>
            <a:r>
              <a:rPr sz="4000" b="1" spc="5" dirty="0">
                <a:cs typeface="Century Gothic"/>
              </a:rPr>
              <a:t>e</a:t>
            </a:r>
            <a:r>
              <a:rPr sz="4000" b="1" spc="10" dirty="0">
                <a:cs typeface="Century Gothic"/>
              </a:rPr>
              <a:t>n</a:t>
            </a:r>
            <a:r>
              <a:rPr sz="4000" b="1" spc="-55" dirty="0">
                <a:cs typeface="Century Gothic"/>
              </a:rPr>
              <a:t>t</a:t>
            </a:r>
            <a:r>
              <a:rPr sz="4000" b="1" spc="-20" dirty="0">
                <a:cs typeface="Century Gothic"/>
              </a:rPr>
              <a:t>r</a:t>
            </a:r>
            <a:r>
              <a:rPr sz="4000" b="1" spc="-10" dirty="0">
                <a:cs typeface="Century Gothic"/>
              </a:rPr>
              <a:t>a</a:t>
            </a:r>
            <a:r>
              <a:rPr sz="4000" b="1" spc="0" dirty="0">
                <a:cs typeface="Century Gothic"/>
              </a:rPr>
              <a:t>l</a:t>
            </a:r>
            <a:r>
              <a:rPr sz="4000" b="1" spc="30" dirty="0">
                <a:cs typeface="Century Gothic"/>
              </a:rPr>
              <a:t> </a:t>
            </a:r>
            <a:r>
              <a:rPr sz="4000" b="1" spc="0" dirty="0">
                <a:cs typeface="Century Gothic"/>
              </a:rPr>
              <a:t>E</a:t>
            </a:r>
            <a:r>
              <a:rPr sz="4000" b="1" spc="20" dirty="0">
                <a:cs typeface="Century Gothic"/>
              </a:rPr>
              <a:t>l</a:t>
            </a:r>
            <a:r>
              <a:rPr sz="4000" b="1" spc="5" dirty="0">
                <a:cs typeface="Century Gothic"/>
              </a:rPr>
              <a:t>e</a:t>
            </a:r>
            <a:r>
              <a:rPr sz="4000" b="1" spc="-55" dirty="0">
                <a:cs typeface="Century Gothic"/>
              </a:rPr>
              <a:t>t</a:t>
            </a:r>
            <a:r>
              <a:rPr sz="4000" b="1" spc="-20" dirty="0">
                <a:cs typeface="Century Gothic"/>
              </a:rPr>
              <a:t>r</a:t>
            </a:r>
            <a:r>
              <a:rPr sz="4000" b="1" spc="0" dirty="0">
                <a:cs typeface="Century Gothic"/>
              </a:rPr>
              <a:t>ô</a:t>
            </a:r>
            <a:r>
              <a:rPr sz="4000" b="1" spc="10" dirty="0">
                <a:cs typeface="Century Gothic"/>
              </a:rPr>
              <a:t>ni</a:t>
            </a:r>
            <a:r>
              <a:rPr sz="4000" b="1" spc="-20" dirty="0">
                <a:cs typeface="Century Gothic"/>
              </a:rPr>
              <a:t>c</a:t>
            </a:r>
            <a:r>
              <a:rPr sz="4000" b="1" spc="0" dirty="0">
                <a:cs typeface="Century Gothic"/>
              </a:rPr>
              <a:t>a</a:t>
            </a:r>
            <a:r>
              <a:rPr sz="4000" b="1" spc="5" dirty="0">
                <a:cs typeface="Century Gothic"/>
              </a:rPr>
              <a:t> </a:t>
            </a:r>
            <a:r>
              <a:rPr sz="4000" b="1" spc="-15" dirty="0">
                <a:cs typeface="Century Gothic"/>
              </a:rPr>
              <a:t>d</a:t>
            </a:r>
            <a:r>
              <a:rPr sz="4000" b="1" spc="0" dirty="0">
                <a:cs typeface="Century Gothic"/>
              </a:rPr>
              <a:t>e</a:t>
            </a:r>
            <a:r>
              <a:rPr sz="4000" b="1" spc="25" dirty="0">
                <a:cs typeface="Century Gothic"/>
              </a:rPr>
              <a:t> </a:t>
            </a:r>
            <a:r>
              <a:rPr sz="4000" b="1" spc="45" dirty="0">
                <a:cs typeface="Century Gothic"/>
              </a:rPr>
              <a:t>I</a:t>
            </a:r>
            <a:r>
              <a:rPr sz="4000" b="1" spc="10" dirty="0">
                <a:cs typeface="Century Gothic"/>
              </a:rPr>
              <a:t>n</a:t>
            </a:r>
            <a:r>
              <a:rPr sz="4000" b="1" spc="-55" dirty="0">
                <a:cs typeface="Century Gothic"/>
              </a:rPr>
              <a:t>t</a:t>
            </a:r>
            <a:r>
              <a:rPr sz="4000" b="1" spc="5" dirty="0">
                <a:cs typeface="Century Gothic"/>
              </a:rPr>
              <a:t>e</a:t>
            </a:r>
            <a:r>
              <a:rPr sz="4000" b="1" spc="-20" dirty="0">
                <a:cs typeface="Century Gothic"/>
              </a:rPr>
              <a:t>gr</a:t>
            </a:r>
            <a:r>
              <a:rPr sz="4000" b="1" spc="-10" dirty="0">
                <a:cs typeface="Century Gothic"/>
              </a:rPr>
              <a:t>a</a:t>
            </a:r>
            <a:r>
              <a:rPr sz="4000" b="1" spc="-20" dirty="0">
                <a:cs typeface="Century Gothic"/>
              </a:rPr>
              <a:t>ç</a:t>
            </a:r>
            <a:r>
              <a:rPr sz="4000" b="1" spc="-10" dirty="0">
                <a:cs typeface="Century Gothic"/>
              </a:rPr>
              <a:t>ã</a:t>
            </a:r>
            <a:r>
              <a:rPr sz="4000" b="1" spc="0" dirty="0">
                <a:cs typeface="Century Gothic"/>
              </a:rPr>
              <a:t>o</a:t>
            </a:r>
            <a:r>
              <a:rPr sz="4000" b="1" spc="10" dirty="0">
                <a:cs typeface="Century Gothic"/>
              </a:rPr>
              <a:t> </a:t>
            </a:r>
            <a:r>
              <a:rPr sz="4000" b="1" spc="0" dirty="0">
                <a:cs typeface="Century Gothic"/>
              </a:rPr>
              <a:t>e</a:t>
            </a:r>
            <a:r>
              <a:rPr sz="4000" b="1" spc="-10" dirty="0">
                <a:cs typeface="Century Gothic"/>
              </a:rPr>
              <a:t> </a:t>
            </a:r>
            <a:r>
              <a:rPr sz="4000" b="1" spc="45" dirty="0">
                <a:cs typeface="Century Gothic"/>
              </a:rPr>
              <a:t>I</a:t>
            </a:r>
            <a:r>
              <a:rPr sz="4000" b="1" spc="10" dirty="0">
                <a:cs typeface="Century Gothic"/>
              </a:rPr>
              <a:t>n</a:t>
            </a:r>
            <a:r>
              <a:rPr sz="4000" b="1" spc="-20" dirty="0">
                <a:cs typeface="Century Gothic"/>
              </a:rPr>
              <a:t>f</a:t>
            </a:r>
            <a:r>
              <a:rPr sz="4000" b="1" spc="0" dirty="0">
                <a:cs typeface="Century Gothic"/>
              </a:rPr>
              <a:t>o</a:t>
            </a:r>
            <a:r>
              <a:rPr sz="4000" b="1" spc="-20" dirty="0">
                <a:cs typeface="Century Gothic"/>
              </a:rPr>
              <a:t>r</a:t>
            </a:r>
            <a:r>
              <a:rPr sz="4000" b="1" spc="0" dirty="0">
                <a:cs typeface="Century Gothic"/>
              </a:rPr>
              <a:t>m</a:t>
            </a:r>
            <a:r>
              <a:rPr sz="4000" b="1" spc="-15" dirty="0">
                <a:cs typeface="Century Gothic"/>
              </a:rPr>
              <a:t>a</a:t>
            </a:r>
            <a:r>
              <a:rPr sz="4000" b="1" spc="-20" dirty="0">
                <a:cs typeface="Century Gothic"/>
              </a:rPr>
              <a:t>ç</a:t>
            </a:r>
            <a:r>
              <a:rPr sz="4000" b="1" spc="0" dirty="0">
                <a:cs typeface="Century Gothic"/>
              </a:rPr>
              <a:t>õ</a:t>
            </a:r>
            <a:r>
              <a:rPr sz="4000" b="1" spc="5" dirty="0">
                <a:cs typeface="Century Gothic"/>
              </a:rPr>
              <a:t>e</a:t>
            </a:r>
            <a:r>
              <a:rPr sz="4000" b="1" spc="0" dirty="0">
                <a:cs typeface="Century Gothic"/>
              </a:rPr>
              <a:t>s</a:t>
            </a:r>
            <a:r>
              <a:rPr sz="4000" b="1" spc="-30" dirty="0">
                <a:cs typeface="Century Gothic"/>
              </a:rPr>
              <a:t> </a:t>
            </a:r>
            <a:r>
              <a:rPr sz="4000" b="1" spc="-15" dirty="0">
                <a:cs typeface="Century Gothic"/>
              </a:rPr>
              <a:t>d</a:t>
            </a:r>
            <a:r>
              <a:rPr sz="4000" b="1" spc="0" dirty="0">
                <a:cs typeface="Century Gothic"/>
              </a:rPr>
              <a:t>os S</a:t>
            </a:r>
            <a:r>
              <a:rPr sz="4000" b="1" spc="10" dirty="0">
                <a:cs typeface="Century Gothic"/>
              </a:rPr>
              <a:t>e</a:t>
            </a:r>
            <a:r>
              <a:rPr sz="4000" b="1" spc="-20" dirty="0">
                <a:cs typeface="Century Gothic"/>
              </a:rPr>
              <a:t>r</a:t>
            </a:r>
            <a:r>
              <a:rPr sz="4000" b="1" spc="20" dirty="0">
                <a:cs typeface="Century Gothic"/>
              </a:rPr>
              <a:t>v</a:t>
            </a:r>
            <a:r>
              <a:rPr sz="4000" b="1" spc="10" dirty="0">
                <a:cs typeface="Century Gothic"/>
              </a:rPr>
              <a:t>i</a:t>
            </a:r>
            <a:r>
              <a:rPr sz="4000" b="1" spc="-20" dirty="0">
                <a:cs typeface="Century Gothic"/>
              </a:rPr>
              <a:t>ç</a:t>
            </a:r>
            <a:r>
              <a:rPr sz="4000" b="1" spc="0" dirty="0">
                <a:cs typeface="Century Gothic"/>
              </a:rPr>
              <a:t>os</a:t>
            </a:r>
            <a:r>
              <a:rPr sz="4000" b="1" spc="-35" dirty="0">
                <a:cs typeface="Century Gothic"/>
              </a:rPr>
              <a:t> </a:t>
            </a:r>
            <a:r>
              <a:rPr sz="4000" b="1" spc="5" dirty="0">
                <a:cs typeface="Century Gothic"/>
              </a:rPr>
              <a:t>N</a:t>
            </a:r>
            <a:r>
              <a:rPr sz="4000" b="1" spc="0" dirty="0">
                <a:cs typeface="Century Gothic"/>
              </a:rPr>
              <a:t>o</a:t>
            </a:r>
            <a:r>
              <a:rPr sz="4000" b="1" spc="-60" dirty="0">
                <a:cs typeface="Century Gothic"/>
              </a:rPr>
              <a:t>t</a:t>
            </a:r>
            <a:r>
              <a:rPr sz="4000" b="1" spc="-15" dirty="0">
                <a:cs typeface="Century Gothic"/>
              </a:rPr>
              <a:t>a</a:t>
            </a:r>
            <a:r>
              <a:rPr sz="4000" b="1" spc="-20" dirty="0">
                <a:cs typeface="Century Gothic"/>
              </a:rPr>
              <a:t>r</a:t>
            </a:r>
            <a:r>
              <a:rPr sz="4000" b="1" spc="10" dirty="0">
                <a:cs typeface="Century Gothic"/>
              </a:rPr>
              <a:t>i</a:t>
            </a:r>
            <a:r>
              <a:rPr sz="4000" b="1" spc="-15" dirty="0">
                <a:cs typeface="Century Gothic"/>
              </a:rPr>
              <a:t>a</a:t>
            </a:r>
            <a:r>
              <a:rPr sz="4000" b="1" spc="10" dirty="0">
                <a:cs typeface="Century Gothic"/>
              </a:rPr>
              <a:t>i</a:t>
            </a:r>
            <a:r>
              <a:rPr sz="4000" b="1" spc="0" dirty="0">
                <a:cs typeface="Century Gothic"/>
              </a:rPr>
              <a:t>s e</a:t>
            </a:r>
            <a:r>
              <a:rPr sz="4000" b="1" spc="-15" dirty="0">
                <a:cs typeface="Century Gothic"/>
              </a:rPr>
              <a:t> R</a:t>
            </a:r>
            <a:r>
              <a:rPr sz="4000" b="1" spc="5" dirty="0">
                <a:cs typeface="Century Gothic"/>
              </a:rPr>
              <a:t>e</a:t>
            </a:r>
            <a:r>
              <a:rPr sz="4000" b="1" spc="-20" dirty="0">
                <a:cs typeface="Century Gothic"/>
              </a:rPr>
              <a:t>g</a:t>
            </a:r>
            <a:r>
              <a:rPr sz="4000" b="1" spc="10" dirty="0">
                <a:cs typeface="Century Gothic"/>
              </a:rPr>
              <a:t>i</a:t>
            </a:r>
            <a:r>
              <a:rPr sz="4000" b="1" spc="-10" dirty="0">
                <a:cs typeface="Century Gothic"/>
              </a:rPr>
              <a:t>s</a:t>
            </a:r>
            <a:r>
              <a:rPr sz="4000" b="1" spc="-55" dirty="0">
                <a:cs typeface="Century Gothic"/>
              </a:rPr>
              <a:t>t</a:t>
            </a:r>
            <a:r>
              <a:rPr sz="4000" b="1" spc="-20" dirty="0">
                <a:cs typeface="Century Gothic"/>
              </a:rPr>
              <a:t>r</a:t>
            </a:r>
            <a:r>
              <a:rPr sz="4000" b="1" spc="-15" dirty="0">
                <a:cs typeface="Century Gothic"/>
              </a:rPr>
              <a:t>a</a:t>
            </a:r>
            <a:r>
              <a:rPr sz="4000" b="1" spc="10" dirty="0">
                <a:cs typeface="Century Gothic"/>
              </a:rPr>
              <a:t>i</a:t>
            </a:r>
            <a:r>
              <a:rPr sz="4000" b="1" spc="0" dirty="0">
                <a:cs typeface="Century Gothic"/>
              </a:rPr>
              <a:t>s</a:t>
            </a:r>
            <a:r>
              <a:rPr sz="4000" b="1" spc="75" dirty="0">
                <a:cs typeface="Century Gothic"/>
              </a:rPr>
              <a:t> </a:t>
            </a:r>
            <a:r>
              <a:rPr sz="4000" b="1" spc="-20" dirty="0">
                <a:cs typeface="Century Gothic"/>
              </a:rPr>
              <a:t>d</a:t>
            </a:r>
            <a:r>
              <a:rPr sz="4000" b="1" spc="0" dirty="0">
                <a:cs typeface="Century Gothic"/>
              </a:rPr>
              <a:t>o</a:t>
            </a:r>
            <a:r>
              <a:rPr sz="4000" b="1" spc="-25" dirty="0">
                <a:cs typeface="Century Gothic"/>
              </a:rPr>
              <a:t> </a:t>
            </a:r>
            <a:r>
              <a:rPr sz="4000" b="1" spc="0" dirty="0">
                <a:cs typeface="Century Gothic"/>
              </a:rPr>
              <a:t>Es</a:t>
            </a:r>
            <a:r>
              <a:rPr sz="4000" b="1" spc="-55" dirty="0">
                <a:cs typeface="Century Gothic"/>
              </a:rPr>
              <a:t>t</a:t>
            </a:r>
            <a:r>
              <a:rPr sz="4000" b="1" spc="-15" dirty="0">
                <a:cs typeface="Century Gothic"/>
              </a:rPr>
              <a:t>a</a:t>
            </a:r>
            <a:r>
              <a:rPr sz="4000" b="1" spc="-20" dirty="0">
                <a:cs typeface="Century Gothic"/>
              </a:rPr>
              <a:t>d</a:t>
            </a:r>
            <a:r>
              <a:rPr sz="4000" b="1" spc="0" dirty="0">
                <a:cs typeface="Century Gothic"/>
              </a:rPr>
              <a:t>o</a:t>
            </a:r>
            <a:r>
              <a:rPr sz="4000" b="1" spc="80" dirty="0">
                <a:cs typeface="Century Gothic"/>
              </a:rPr>
              <a:t> </a:t>
            </a:r>
            <a:r>
              <a:rPr sz="4000" b="1" spc="-20" dirty="0">
                <a:cs typeface="Century Gothic"/>
              </a:rPr>
              <a:t>d</a:t>
            </a:r>
            <a:r>
              <a:rPr sz="4000" b="1" spc="0" dirty="0">
                <a:cs typeface="Century Gothic"/>
              </a:rPr>
              <a:t>e</a:t>
            </a:r>
            <a:r>
              <a:rPr sz="4000" b="1" spc="-15" dirty="0">
                <a:cs typeface="Century Gothic"/>
              </a:rPr>
              <a:t> </a:t>
            </a:r>
            <a:r>
              <a:rPr sz="4000" b="1" spc="45" dirty="0">
                <a:cs typeface="Century Gothic"/>
              </a:rPr>
              <a:t>M</a:t>
            </a:r>
            <a:r>
              <a:rPr sz="4000" b="1" spc="-15" dirty="0">
                <a:cs typeface="Century Gothic"/>
              </a:rPr>
              <a:t>a</a:t>
            </a:r>
            <a:r>
              <a:rPr sz="4000" b="1" spc="-55" dirty="0">
                <a:cs typeface="Century Gothic"/>
              </a:rPr>
              <a:t>t</a:t>
            </a:r>
            <a:r>
              <a:rPr sz="4000" b="1" spc="0" dirty="0">
                <a:cs typeface="Century Gothic"/>
              </a:rPr>
              <a:t>o G</a:t>
            </a:r>
            <a:r>
              <a:rPr sz="4000" b="1" spc="-20" dirty="0">
                <a:cs typeface="Century Gothic"/>
              </a:rPr>
              <a:t>r</a:t>
            </a:r>
            <a:r>
              <a:rPr sz="4000" b="1" spc="0" dirty="0">
                <a:cs typeface="Century Gothic"/>
              </a:rPr>
              <a:t>o</a:t>
            </a:r>
            <a:r>
              <a:rPr sz="4000" b="1" spc="-15" dirty="0">
                <a:cs typeface="Century Gothic"/>
              </a:rPr>
              <a:t>s</a:t>
            </a:r>
            <a:r>
              <a:rPr sz="4000" b="1" spc="-10" dirty="0">
                <a:cs typeface="Century Gothic"/>
              </a:rPr>
              <a:t>s</a:t>
            </a:r>
            <a:r>
              <a:rPr sz="4000" b="1" spc="0" dirty="0">
                <a:cs typeface="Century Gothic"/>
              </a:rPr>
              <a:t>o</a:t>
            </a:r>
            <a:r>
              <a:rPr sz="4000" b="1" spc="10" dirty="0">
                <a:cs typeface="Century Gothic"/>
              </a:rPr>
              <a:t> </a:t>
            </a:r>
            <a:r>
              <a:rPr sz="4000" b="1" spc="-65" dirty="0">
                <a:cs typeface="Century Gothic"/>
              </a:rPr>
              <a:t>(</a:t>
            </a:r>
            <a:r>
              <a:rPr sz="4000" b="1" spc="-15" dirty="0">
                <a:cs typeface="Century Gothic"/>
              </a:rPr>
              <a:t>C</a:t>
            </a:r>
            <a:r>
              <a:rPr sz="4000" b="1" spc="0" dirty="0">
                <a:cs typeface="Century Gothic"/>
              </a:rPr>
              <a:t>E</a:t>
            </a:r>
            <a:r>
              <a:rPr sz="4000" b="1" spc="50" dirty="0">
                <a:cs typeface="Century Gothic"/>
              </a:rPr>
              <a:t>I</a:t>
            </a:r>
            <a:r>
              <a:rPr lang="pt-BR" sz="4000" b="1" spc="50" dirty="0">
                <a:cs typeface="Century Gothic"/>
              </a:rPr>
              <a:t>-MT</a:t>
            </a:r>
            <a:r>
              <a:rPr sz="4000" b="1" spc="0" dirty="0">
                <a:cs typeface="Century Gothic"/>
              </a:rPr>
              <a:t>)</a:t>
            </a:r>
            <a:endParaRPr sz="4000" b="1" dirty="0">
              <a:cs typeface="Century Gothic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4876800"/>
            <a:ext cx="1447800" cy="1447800"/>
          </a:xfrm>
          <a:prstGeom prst="rect">
            <a:avLst/>
          </a:prstGeom>
        </p:spPr>
      </p:pic>
      <p:pic>
        <p:nvPicPr>
          <p:cNvPr id="3" name="Picture 2" descr="C:\Users\Anoreg adm01\Desktop\Trabalho de artes ANOREG\LogoAnoregOficial.png">
            <a:extLst>
              <a:ext uri="{FF2B5EF4-FFF2-40B4-BE49-F238E27FC236}">
                <a16:creationId xmlns:a16="http://schemas.microsoft.com/office/drawing/2014/main" id="{90739B01-A152-4073-AFCA-494CA6261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0"/>
            <a:ext cx="990600" cy="80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A55BB8A-53E2-4A25-A57B-418E956318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220"/>
            <a:ext cx="758952" cy="758952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B728D565-EABF-4668-81C8-20F99D0534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5656838"/>
              </p:ext>
            </p:extLst>
          </p:nvPr>
        </p:nvGraphicFramePr>
        <p:xfrm>
          <a:off x="8150088" y="1290244"/>
          <a:ext cx="3891722" cy="1117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CaixaDeTexto 10">
            <a:extLst>
              <a:ext uri="{FF2B5EF4-FFF2-40B4-BE49-F238E27FC236}">
                <a16:creationId xmlns:a16="http://schemas.microsoft.com/office/drawing/2014/main" id="{457248B8-0AD1-4C5A-9517-EB7DB877128C}"/>
              </a:ext>
            </a:extLst>
          </p:cNvPr>
          <p:cNvSpPr txBox="1"/>
          <p:nvPr/>
        </p:nvSpPr>
        <p:spPr>
          <a:xfrm>
            <a:off x="205407" y="4499865"/>
            <a:ext cx="1199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CEI-MT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E07E855C-D72C-4C9E-BEDE-4DD2FC232B3A}"/>
              </a:ext>
            </a:extLst>
          </p:cNvPr>
          <p:cNvSpPr/>
          <p:nvPr/>
        </p:nvSpPr>
        <p:spPr>
          <a:xfrm>
            <a:off x="7032488" y="148406"/>
            <a:ext cx="5009322" cy="707886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B89174A-6839-4ABE-807F-D3F222AF69DA}"/>
              </a:ext>
            </a:extLst>
          </p:cNvPr>
          <p:cNvSpPr txBox="1"/>
          <p:nvPr/>
        </p:nvSpPr>
        <p:spPr>
          <a:xfrm>
            <a:off x="7690679" y="240739"/>
            <a:ext cx="4828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Alienação fiduciária</a:t>
            </a:r>
          </a:p>
        </p:txBody>
      </p:sp>
      <p:pic>
        <p:nvPicPr>
          <p:cNvPr id="1026" name="Picture 2" descr="Baixar CAIXA - Microsoft Store pt-BR">
            <a:extLst>
              <a:ext uri="{FF2B5EF4-FFF2-40B4-BE49-F238E27FC236}">
                <a16:creationId xmlns:a16="http://schemas.microsoft.com/office/drawing/2014/main" id="{B60F3A64-6ACC-4148-828D-8C576B0A8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942" y="2999775"/>
            <a:ext cx="782707" cy="78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BC426EF0-E985-427C-9B9C-7BD37BA6E0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94324" y="2999775"/>
            <a:ext cx="787037" cy="910680"/>
          </a:xfrm>
          <a:prstGeom prst="rect">
            <a:avLst/>
          </a:prstGeom>
        </p:spPr>
      </p:pic>
      <p:sp>
        <p:nvSpPr>
          <p:cNvPr id="5" name="Seta: para a Direita 4">
            <a:extLst>
              <a:ext uri="{FF2B5EF4-FFF2-40B4-BE49-F238E27FC236}">
                <a16:creationId xmlns:a16="http://schemas.microsoft.com/office/drawing/2014/main" id="{E40439AB-B6D5-42D3-8EFF-D7A88E11C4FC}"/>
              </a:ext>
            </a:extLst>
          </p:cNvPr>
          <p:cNvSpPr/>
          <p:nvPr/>
        </p:nvSpPr>
        <p:spPr>
          <a:xfrm>
            <a:off x="2963924" y="3236383"/>
            <a:ext cx="451629" cy="309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F907B266-B1FB-44B9-9265-EAAD9637CAA1}"/>
              </a:ext>
            </a:extLst>
          </p:cNvPr>
          <p:cNvSpPr/>
          <p:nvPr/>
        </p:nvSpPr>
        <p:spPr>
          <a:xfrm>
            <a:off x="5076850" y="2917774"/>
            <a:ext cx="1172330" cy="1074680"/>
          </a:xfrm>
          <a:prstGeom prst="roundRect">
            <a:avLst>
              <a:gd name="adj" fmla="val 50000"/>
            </a:avLst>
          </a:prstGeom>
          <a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E1BFC596-6847-4CBF-B9DC-0060EB1116BD}"/>
              </a:ext>
            </a:extLst>
          </p:cNvPr>
          <p:cNvSpPr/>
          <p:nvPr/>
        </p:nvSpPr>
        <p:spPr>
          <a:xfrm>
            <a:off x="4534032" y="3300370"/>
            <a:ext cx="451629" cy="309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A35A2D1-18AA-4392-BB6B-9E378505FCCC}"/>
              </a:ext>
            </a:extLst>
          </p:cNvPr>
          <p:cNvSpPr txBox="1"/>
          <p:nvPr/>
        </p:nvSpPr>
        <p:spPr>
          <a:xfrm>
            <a:off x="2980597" y="1761306"/>
            <a:ext cx="2005064" cy="1015663"/>
          </a:xfrm>
          <a:prstGeom prst="rect">
            <a:avLst/>
          </a:prstGeom>
          <a:ln w="31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pt-BR" sz="1200" dirty="0"/>
              <a:t>Contém os dados do devedor fiduciante e do credor para realização das intimações</a:t>
            </a:r>
          </a:p>
        </p:txBody>
      </p: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40608401-6523-4A56-88DF-2860F306AE73}"/>
              </a:ext>
            </a:extLst>
          </p:cNvPr>
          <p:cNvCxnSpPr>
            <a:cxnSpLocks/>
            <a:stCxn id="2" idx="0"/>
            <a:endCxn id="8" idx="2"/>
          </p:cNvCxnSpPr>
          <p:nvPr/>
        </p:nvCxnSpPr>
        <p:spPr>
          <a:xfrm flipH="1" flipV="1">
            <a:off x="3983129" y="2776969"/>
            <a:ext cx="4714" cy="222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D45E5F90-A1A6-43AF-9CF0-0EE668F80CBF}"/>
              </a:ext>
            </a:extLst>
          </p:cNvPr>
          <p:cNvSpPr/>
          <p:nvPr/>
        </p:nvSpPr>
        <p:spPr>
          <a:xfrm>
            <a:off x="4881556" y="4587335"/>
            <a:ext cx="1872405" cy="1215448"/>
          </a:xfrm>
          <a:prstGeom prst="roundRect">
            <a:avLst>
              <a:gd name="adj" fmla="val 10000"/>
            </a:avLst>
          </a:prstGeom>
          <a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0" r="-10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Seta: para a Direita 21">
            <a:extLst>
              <a:ext uri="{FF2B5EF4-FFF2-40B4-BE49-F238E27FC236}">
                <a16:creationId xmlns:a16="http://schemas.microsoft.com/office/drawing/2014/main" id="{895AB0A5-1DDC-462A-9AB8-B99DBCCDB8D3}"/>
              </a:ext>
            </a:extLst>
          </p:cNvPr>
          <p:cNvSpPr/>
          <p:nvPr/>
        </p:nvSpPr>
        <p:spPr>
          <a:xfrm rot="5400000">
            <a:off x="5437200" y="4185461"/>
            <a:ext cx="451629" cy="309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8" name="Picture 4" descr="Homme D'affaires Drôle Avec Le Contrat Prêt Pour La Signature Illustration  de Vecteur - Illustration du homme, avec: 42095816">
            <a:extLst>
              <a:ext uri="{FF2B5EF4-FFF2-40B4-BE49-F238E27FC236}">
                <a16:creationId xmlns:a16="http://schemas.microsoft.com/office/drawing/2014/main" id="{A5403298-EB7B-4F75-882E-A0F9D2F976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9" t="11140" r="4909" b="9178"/>
          <a:stretch/>
        </p:blipFill>
        <p:spPr bwMode="auto">
          <a:xfrm>
            <a:off x="3248855" y="4674790"/>
            <a:ext cx="1099758" cy="114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eta: para a Direita 24">
            <a:extLst>
              <a:ext uri="{FF2B5EF4-FFF2-40B4-BE49-F238E27FC236}">
                <a16:creationId xmlns:a16="http://schemas.microsoft.com/office/drawing/2014/main" id="{F2125005-CF4F-4B62-8D57-FC762164B4FB}"/>
              </a:ext>
            </a:extLst>
          </p:cNvPr>
          <p:cNvSpPr/>
          <p:nvPr/>
        </p:nvSpPr>
        <p:spPr>
          <a:xfrm rot="10800000">
            <a:off x="4429927" y="5110736"/>
            <a:ext cx="451629" cy="309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57E0716D-8C21-4D92-8275-E39B20E90600}"/>
              </a:ext>
            </a:extLst>
          </p:cNvPr>
          <p:cNvSpPr txBox="1">
            <a:spLocks/>
          </p:cNvSpPr>
          <p:nvPr/>
        </p:nvSpPr>
        <p:spPr>
          <a:xfrm>
            <a:off x="7252790" y="3609859"/>
            <a:ext cx="4888219" cy="28611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pt-BR" sz="2000" dirty="0"/>
              <a:t>O processo de intimação do devedor fiduciante é feito totalmente de forma eletrônica pela CEI, desde o recebimento do requerimento de intimação, passando pela análise e pelo pagamento, até a certificação da intimação.</a:t>
            </a:r>
          </a:p>
          <a:p>
            <a:pPr algn="just"/>
            <a:r>
              <a:rPr lang="pt-BR" sz="2000" dirty="0"/>
              <a:t>A Alienação Fiduciária pela CEI foi inserida na CNGCE-MT através do Provimento 52/2019 da CGJ-MT.</a:t>
            </a:r>
          </a:p>
          <a:p>
            <a:pPr algn="just"/>
            <a:r>
              <a:rPr lang="pt-BR" sz="2000" dirty="0"/>
              <a:t>Este módulo pode ser utilizado por qualquer instituição financeira.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ACD15DC7-62D6-4B66-A68B-963C2D89A43D}"/>
              </a:ext>
            </a:extLst>
          </p:cNvPr>
          <p:cNvSpPr/>
          <p:nvPr/>
        </p:nvSpPr>
        <p:spPr>
          <a:xfrm>
            <a:off x="5281186" y="5420226"/>
            <a:ext cx="1708581" cy="69670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Cartório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8408C78F-E91B-4CFC-AF98-59FE8833BDC2}"/>
              </a:ext>
            </a:extLst>
          </p:cNvPr>
          <p:cNvSpPr/>
          <p:nvPr/>
        </p:nvSpPr>
        <p:spPr>
          <a:xfrm>
            <a:off x="1457879" y="3429000"/>
            <a:ext cx="973634" cy="651323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CEF</a:t>
            </a:r>
          </a:p>
        </p:txBody>
      </p:sp>
      <p:pic>
        <p:nvPicPr>
          <p:cNvPr id="24" name="Picture 2" descr="C:\Users\Anoreg adm01\Desktop\Trabalho de artes ANOREG\LogoAnoregOficial.png">
            <a:extLst>
              <a:ext uri="{FF2B5EF4-FFF2-40B4-BE49-F238E27FC236}">
                <a16:creationId xmlns:a16="http://schemas.microsoft.com/office/drawing/2014/main" id="{11287941-50A4-4FDD-8A6E-253083E10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88" y="38100"/>
            <a:ext cx="84038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8B14DA0E-969A-44AC-BBF9-BCC508BAF1D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68" y="38100"/>
            <a:ext cx="643861" cy="64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809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BCE73506-BD66-4B20-8B01-1AF4B5CB2E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986970"/>
              </p:ext>
            </p:extLst>
          </p:nvPr>
        </p:nvGraphicFramePr>
        <p:xfrm>
          <a:off x="805068" y="0"/>
          <a:ext cx="8972828" cy="6596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B728D565-EABF-4668-81C8-20F99D0534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1635585"/>
              </p:ext>
            </p:extLst>
          </p:nvPr>
        </p:nvGraphicFramePr>
        <p:xfrm>
          <a:off x="8150088" y="1305664"/>
          <a:ext cx="3891722" cy="960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CaixaDeTexto 10">
            <a:extLst>
              <a:ext uri="{FF2B5EF4-FFF2-40B4-BE49-F238E27FC236}">
                <a16:creationId xmlns:a16="http://schemas.microsoft.com/office/drawing/2014/main" id="{457248B8-0AD1-4C5A-9517-EB7DB877128C}"/>
              </a:ext>
            </a:extLst>
          </p:cNvPr>
          <p:cNvSpPr txBox="1"/>
          <p:nvPr/>
        </p:nvSpPr>
        <p:spPr>
          <a:xfrm>
            <a:off x="205407" y="4499865"/>
            <a:ext cx="1199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CEI-MT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E07E855C-D72C-4C9E-BEDE-4DD2FC232B3A}"/>
              </a:ext>
            </a:extLst>
          </p:cNvPr>
          <p:cNvSpPr/>
          <p:nvPr/>
        </p:nvSpPr>
        <p:spPr>
          <a:xfrm>
            <a:off x="7032488" y="148406"/>
            <a:ext cx="5009322" cy="707886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B89174A-6839-4ABE-807F-D3F222AF69DA}"/>
              </a:ext>
            </a:extLst>
          </p:cNvPr>
          <p:cNvSpPr txBox="1"/>
          <p:nvPr/>
        </p:nvSpPr>
        <p:spPr>
          <a:xfrm>
            <a:off x="7213601" y="261409"/>
            <a:ext cx="4828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Transferência de Matrícula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55B1DB22-09BA-40DF-BA57-07D4D8E07453}"/>
              </a:ext>
            </a:extLst>
          </p:cNvPr>
          <p:cNvSpPr txBox="1"/>
          <p:nvPr/>
        </p:nvSpPr>
        <p:spPr>
          <a:xfrm>
            <a:off x="6915426" y="3558013"/>
            <a:ext cx="51263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i="0" dirty="0">
                <a:solidFill>
                  <a:srgbClr val="2D3134"/>
                </a:solidFill>
                <a:effectLst/>
                <a:latin typeface="Century Gothic (Corpo)"/>
              </a:rPr>
              <a:t>Provimento 14/2019-CGJ/MT</a:t>
            </a:r>
          </a:p>
          <a:p>
            <a:pPr algn="ctr"/>
            <a:endParaRPr lang="pt-BR" b="1" i="0" dirty="0">
              <a:solidFill>
                <a:srgbClr val="2D3134"/>
              </a:solidFill>
              <a:effectLst/>
              <a:latin typeface="Century Gothic (Corpo)"/>
            </a:endParaRPr>
          </a:p>
          <a:p>
            <a:pPr algn="just"/>
            <a:r>
              <a:rPr lang="pt-BR" b="0" i="0" dirty="0">
                <a:solidFill>
                  <a:srgbClr val="2D3134"/>
                </a:solidFill>
                <a:effectLst/>
                <a:latin typeface="Century Gothic (Corpo)"/>
              </a:rPr>
              <a:t>Comunicação entre os oficiais de registro de imóveis, quando houver transferência de matrícula para outra circunscrição imobiliária por alteração da competência  territorial.</a:t>
            </a:r>
            <a:endParaRPr lang="pt-BR" dirty="0">
              <a:latin typeface="Century Gothic (Corpo)"/>
            </a:endParaRPr>
          </a:p>
        </p:txBody>
      </p:sp>
      <p:pic>
        <p:nvPicPr>
          <p:cNvPr id="10" name="Picture 2" descr="C:\Users\Anoreg adm01\Desktop\Trabalho de artes ANOREG\LogoAnoregOficial.png">
            <a:extLst>
              <a:ext uri="{FF2B5EF4-FFF2-40B4-BE49-F238E27FC236}">
                <a16:creationId xmlns:a16="http://schemas.microsoft.com/office/drawing/2014/main" id="{CDABD6D4-E373-49E0-BE0B-7C40B2912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88" y="38100"/>
            <a:ext cx="84038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0CB92BFD-D228-46CE-A2CB-0FC21A07F9F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68" y="38100"/>
            <a:ext cx="643861" cy="64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719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B728D565-EABF-4668-81C8-20F99D0534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8491138"/>
              </p:ext>
            </p:extLst>
          </p:nvPr>
        </p:nvGraphicFramePr>
        <p:xfrm>
          <a:off x="8150088" y="1343253"/>
          <a:ext cx="3891722" cy="1737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CaixaDeTexto 10">
            <a:extLst>
              <a:ext uri="{FF2B5EF4-FFF2-40B4-BE49-F238E27FC236}">
                <a16:creationId xmlns:a16="http://schemas.microsoft.com/office/drawing/2014/main" id="{457248B8-0AD1-4C5A-9517-EB7DB877128C}"/>
              </a:ext>
            </a:extLst>
          </p:cNvPr>
          <p:cNvSpPr txBox="1"/>
          <p:nvPr/>
        </p:nvSpPr>
        <p:spPr>
          <a:xfrm>
            <a:off x="205407" y="4499865"/>
            <a:ext cx="1199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CEI-MT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E07E855C-D72C-4C9E-BEDE-4DD2FC232B3A}"/>
              </a:ext>
            </a:extLst>
          </p:cNvPr>
          <p:cNvSpPr/>
          <p:nvPr/>
        </p:nvSpPr>
        <p:spPr>
          <a:xfrm>
            <a:off x="7368675" y="148406"/>
            <a:ext cx="4673136" cy="100068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B89174A-6839-4ABE-807F-D3F222AF69DA}"/>
              </a:ext>
            </a:extLst>
          </p:cNvPr>
          <p:cNvSpPr txBox="1"/>
          <p:nvPr/>
        </p:nvSpPr>
        <p:spPr>
          <a:xfrm>
            <a:off x="7457814" y="240739"/>
            <a:ext cx="44293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SINTER(temporariamente suspenso)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EF1F07C-54BD-4D3A-92EC-737AEFC5FC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2412" y="1832093"/>
            <a:ext cx="1362075" cy="1205771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F77982D2-8D02-4E29-BC0F-CE3A8AFE020A}"/>
              </a:ext>
            </a:extLst>
          </p:cNvPr>
          <p:cNvSpPr/>
          <p:nvPr/>
        </p:nvSpPr>
        <p:spPr>
          <a:xfrm>
            <a:off x="1430888" y="2621376"/>
            <a:ext cx="1708581" cy="69670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Cartórios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5193AF0-D523-472A-B79E-4B6E5E1F57E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457" y="2200060"/>
            <a:ext cx="779325" cy="779325"/>
          </a:xfrm>
          <a:prstGeom prst="rect">
            <a:avLst/>
          </a:prstGeom>
        </p:spPr>
      </p:pic>
      <p:sp>
        <p:nvSpPr>
          <p:cNvPr id="15" name="Seta: para a Direita 14">
            <a:extLst>
              <a:ext uri="{FF2B5EF4-FFF2-40B4-BE49-F238E27FC236}">
                <a16:creationId xmlns:a16="http://schemas.microsoft.com/office/drawing/2014/main" id="{EF9158CB-59AA-4E43-ACD0-EFE98F9911D7}"/>
              </a:ext>
            </a:extLst>
          </p:cNvPr>
          <p:cNvSpPr/>
          <p:nvPr/>
        </p:nvSpPr>
        <p:spPr>
          <a:xfrm>
            <a:off x="3714966" y="2434979"/>
            <a:ext cx="451629" cy="309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: para a Direita 16">
            <a:extLst>
              <a:ext uri="{FF2B5EF4-FFF2-40B4-BE49-F238E27FC236}">
                <a16:creationId xmlns:a16="http://schemas.microsoft.com/office/drawing/2014/main" id="{A88651E9-6ED4-4D17-8B62-FEA5A770A1DA}"/>
              </a:ext>
            </a:extLst>
          </p:cNvPr>
          <p:cNvSpPr/>
          <p:nvPr/>
        </p:nvSpPr>
        <p:spPr>
          <a:xfrm>
            <a:off x="5235324" y="2434979"/>
            <a:ext cx="451629" cy="309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CC034971-BFEE-46BF-BFB7-FAF45F434FE4}"/>
              </a:ext>
            </a:extLst>
          </p:cNvPr>
          <p:cNvSpPr/>
          <p:nvPr/>
        </p:nvSpPr>
        <p:spPr>
          <a:xfrm>
            <a:off x="5865495" y="2088831"/>
            <a:ext cx="1172330" cy="1074680"/>
          </a:xfrm>
          <a:prstGeom prst="roundRect">
            <a:avLst>
              <a:gd name="adj" fmla="val 50000"/>
            </a:avLst>
          </a:prstGeom>
          <a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Seta: para a Direita 20">
            <a:extLst>
              <a:ext uri="{FF2B5EF4-FFF2-40B4-BE49-F238E27FC236}">
                <a16:creationId xmlns:a16="http://schemas.microsoft.com/office/drawing/2014/main" id="{B4B38C60-9BF6-4E30-9491-37EF2F42708E}"/>
              </a:ext>
            </a:extLst>
          </p:cNvPr>
          <p:cNvSpPr/>
          <p:nvPr/>
        </p:nvSpPr>
        <p:spPr>
          <a:xfrm rot="5400000">
            <a:off x="6225843" y="3313931"/>
            <a:ext cx="451629" cy="309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3" name="Picture 4" descr="Sinter: vem aí a maior ferramenta de transparência da história do Brasil -  MundoGEO#Connect 2018">
            <a:extLst>
              <a:ext uri="{FF2B5EF4-FFF2-40B4-BE49-F238E27FC236}">
                <a16:creationId xmlns:a16="http://schemas.microsoft.com/office/drawing/2014/main" id="{7660B346-1F3B-4EA6-9338-F14F46121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679" y="3804107"/>
            <a:ext cx="1665995" cy="104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ítulo 1">
            <a:extLst>
              <a:ext uri="{FF2B5EF4-FFF2-40B4-BE49-F238E27FC236}">
                <a16:creationId xmlns:a16="http://schemas.microsoft.com/office/drawing/2014/main" id="{A70A004D-9436-4705-8A41-FBC897B6A437}"/>
              </a:ext>
            </a:extLst>
          </p:cNvPr>
          <p:cNvSpPr txBox="1">
            <a:spLocks/>
          </p:cNvSpPr>
          <p:nvPr/>
        </p:nvSpPr>
        <p:spPr>
          <a:xfrm>
            <a:off x="7368675" y="3471145"/>
            <a:ext cx="4782095" cy="28576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endParaRPr lang="pt-BR" sz="1500" dirty="0"/>
          </a:p>
        </p:txBody>
      </p:sp>
      <p:pic>
        <p:nvPicPr>
          <p:cNvPr id="27" name="Gráfico 26">
            <a:extLst>
              <a:ext uri="{FF2B5EF4-FFF2-40B4-BE49-F238E27FC236}">
                <a16:creationId xmlns:a16="http://schemas.microsoft.com/office/drawing/2014/main" id="{881D8D0D-0A2C-420C-A0D5-2440A8492B1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724638" y="5497384"/>
            <a:ext cx="1362075" cy="1167901"/>
          </a:xfrm>
          <a:prstGeom prst="rect">
            <a:avLst/>
          </a:prstGeom>
        </p:spPr>
      </p:pic>
      <p:sp>
        <p:nvSpPr>
          <p:cNvPr id="29" name="Seta: para a Direita 28">
            <a:extLst>
              <a:ext uri="{FF2B5EF4-FFF2-40B4-BE49-F238E27FC236}">
                <a16:creationId xmlns:a16="http://schemas.microsoft.com/office/drawing/2014/main" id="{4E7197DA-BF94-43B4-8610-603F88FA6DEB}"/>
              </a:ext>
            </a:extLst>
          </p:cNvPr>
          <p:cNvSpPr/>
          <p:nvPr/>
        </p:nvSpPr>
        <p:spPr>
          <a:xfrm rot="5400000">
            <a:off x="6221720" y="5029512"/>
            <a:ext cx="451629" cy="309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Seta: para a Direita 30">
            <a:extLst>
              <a:ext uri="{FF2B5EF4-FFF2-40B4-BE49-F238E27FC236}">
                <a16:creationId xmlns:a16="http://schemas.microsoft.com/office/drawing/2014/main" id="{833A1CB4-2442-4797-89AC-343D189B5D3D}"/>
              </a:ext>
            </a:extLst>
          </p:cNvPr>
          <p:cNvSpPr/>
          <p:nvPr/>
        </p:nvSpPr>
        <p:spPr>
          <a:xfrm rot="10800000">
            <a:off x="5056782" y="5836152"/>
            <a:ext cx="451629" cy="309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42788E80-7B6F-4156-B1F2-F06FCA2BAB2A}"/>
              </a:ext>
            </a:extLst>
          </p:cNvPr>
          <p:cNvSpPr/>
          <p:nvPr/>
        </p:nvSpPr>
        <p:spPr>
          <a:xfrm>
            <a:off x="1802296" y="5405268"/>
            <a:ext cx="3085924" cy="1205771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Administrações Públicas da União</a:t>
            </a:r>
          </a:p>
        </p:txBody>
      </p:sp>
      <p:sp>
        <p:nvSpPr>
          <p:cNvPr id="6" name="Retângulo 5"/>
          <p:cNvSpPr/>
          <p:nvPr/>
        </p:nvSpPr>
        <p:spPr>
          <a:xfrm>
            <a:off x="7938172" y="3383651"/>
            <a:ext cx="368335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As serventias do Estado de Mato Grosso fazem envio dos atos praticado de RI, RTD, Tabelionato de Notas e PJ, para o SINTER.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De acordo com a Receita Federal futuramente o envio de dados da DOI não serão obrigatórios, permanecendo apenas o envio para o </a:t>
            </a:r>
            <a:r>
              <a:rPr lang="pt-BR" dirty="0" err="1"/>
              <a:t>Sinter</a:t>
            </a:r>
            <a:endParaRPr lang="pt-BR" dirty="0"/>
          </a:p>
        </p:txBody>
      </p:sp>
      <p:pic>
        <p:nvPicPr>
          <p:cNvPr id="26" name="Picture 2" descr="C:\Users\Anoreg adm01\Desktop\Trabalho de artes ANOREG\LogoAnoregOficial.png">
            <a:extLst>
              <a:ext uri="{FF2B5EF4-FFF2-40B4-BE49-F238E27FC236}">
                <a16:creationId xmlns:a16="http://schemas.microsoft.com/office/drawing/2014/main" id="{AA46F2E8-4B31-4A03-AE39-BAEE911B3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88" y="38100"/>
            <a:ext cx="84038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328F3619-15CC-407B-AF4A-E35C707F704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68" y="38100"/>
            <a:ext cx="643861" cy="64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978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B728D565-EABF-4668-81C8-20F99D0534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7157079"/>
              </p:ext>
            </p:extLst>
          </p:nvPr>
        </p:nvGraphicFramePr>
        <p:xfrm>
          <a:off x="8150088" y="1343254"/>
          <a:ext cx="3891722" cy="960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CaixaDeTexto 10">
            <a:extLst>
              <a:ext uri="{FF2B5EF4-FFF2-40B4-BE49-F238E27FC236}">
                <a16:creationId xmlns:a16="http://schemas.microsoft.com/office/drawing/2014/main" id="{457248B8-0AD1-4C5A-9517-EB7DB877128C}"/>
              </a:ext>
            </a:extLst>
          </p:cNvPr>
          <p:cNvSpPr txBox="1"/>
          <p:nvPr/>
        </p:nvSpPr>
        <p:spPr>
          <a:xfrm>
            <a:off x="205407" y="4499865"/>
            <a:ext cx="1199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CEI-MT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E07E855C-D72C-4C9E-BEDE-4DD2FC232B3A}"/>
              </a:ext>
            </a:extLst>
          </p:cNvPr>
          <p:cNvSpPr/>
          <p:nvPr/>
        </p:nvSpPr>
        <p:spPr>
          <a:xfrm>
            <a:off x="9011478" y="148406"/>
            <a:ext cx="3030332" cy="707886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B89174A-6839-4ABE-807F-D3F222AF69DA}"/>
              </a:ext>
            </a:extLst>
          </p:cNvPr>
          <p:cNvSpPr txBox="1"/>
          <p:nvPr/>
        </p:nvSpPr>
        <p:spPr>
          <a:xfrm>
            <a:off x="9400210" y="240739"/>
            <a:ext cx="2486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CRC e SIRC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DA42684-ED00-4524-96B8-5AB49E0ECB89}"/>
              </a:ext>
            </a:extLst>
          </p:cNvPr>
          <p:cNvSpPr txBox="1"/>
          <p:nvPr/>
        </p:nvSpPr>
        <p:spPr>
          <a:xfrm>
            <a:off x="7891550" y="3064596"/>
            <a:ext cx="420121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As serventias de Registro Civil podem alimentar a CEI, SIRC e CRC em um único envio, com os registros de nascimento casamento e óbito.</a:t>
            </a:r>
          </a:p>
          <a:p>
            <a:pPr algn="just"/>
            <a:r>
              <a:rPr lang="pt-BR" dirty="0"/>
              <a:t>Além disso, as serventias também podem corrigir as pendências no SIRC reenviado o registro pela CEI.</a:t>
            </a:r>
          </a:p>
          <a:p>
            <a:pPr algn="just"/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775F8BC-9FD6-49CD-9C1F-2941DC5728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4225" y="2905337"/>
            <a:ext cx="787037" cy="91068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5B6F15E-D7BD-4B2B-AEA6-C49A1DA341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16867" y="2612659"/>
            <a:ext cx="1362075" cy="1205771"/>
          </a:xfrm>
          <a:prstGeom prst="rect">
            <a:avLst/>
          </a:prstGeom>
        </p:spPr>
      </p:pic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A0E651F4-35DF-49CC-8B5B-31DEB7D282EF}"/>
              </a:ext>
            </a:extLst>
          </p:cNvPr>
          <p:cNvSpPr/>
          <p:nvPr/>
        </p:nvSpPr>
        <p:spPr>
          <a:xfrm>
            <a:off x="3095077" y="3199063"/>
            <a:ext cx="451629" cy="309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: para a Direita 15">
            <a:extLst>
              <a:ext uri="{FF2B5EF4-FFF2-40B4-BE49-F238E27FC236}">
                <a16:creationId xmlns:a16="http://schemas.microsoft.com/office/drawing/2014/main" id="{C0DF79FC-FA4A-4175-B271-2FD22ADAE359}"/>
              </a:ext>
            </a:extLst>
          </p:cNvPr>
          <p:cNvSpPr/>
          <p:nvPr/>
        </p:nvSpPr>
        <p:spPr>
          <a:xfrm>
            <a:off x="4862667" y="3215545"/>
            <a:ext cx="451629" cy="309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0785BDA4-2903-48FF-A20A-DF22DEA525A6}"/>
              </a:ext>
            </a:extLst>
          </p:cNvPr>
          <p:cNvSpPr/>
          <p:nvPr/>
        </p:nvSpPr>
        <p:spPr>
          <a:xfrm>
            <a:off x="5556196" y="2832949"/>
            <a:ext cx="1172330" cy="1074680"/>
          </a:xfrm>
          <a:prstGeom prst="roundRect">
            <a:avLst>
              <a:gd name="adj" fmla="val 50000"/>
            </a:avLst>
          </a:prstGeom>
          <a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16AFE69C-0AE5-4D74-9224-E04B53D33F4E}"/>
              </a:ext>
            </a:extLst>
          </p:cNvPr>
          <p:cNvSpPr/>
          <p:nvPr/>
        </p:nvSpPr>
        <p:spPr>
          <a:xfrm rot="2253556">
            <a:off x="5355201" y="5210054"/>
            <a:ext cx="1059259" cy="5144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CRC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CFB9D5FD-CC78-4645-A8FF-D85AF9BFA7EB}"/>
              </a:ext>
            </a:extLst>
          </p:cNvPr>
          <p:cNvSpPr/>
          <p:nvPr/>
        </p:nvSpPr>
        <p:spPr>
          <a:xfrm rot="2634095">
            <a:off x="4333037" y="4423232"/>
            <a:ext cx="1059259" cy="5144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SIRC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E4814B8B-1B30-4096-B482-29A801460647}"/>
              </a:ext>
            </a:extLst>
          </p:cNvPr>
          <p:cNvSpPr txBox="1"/>
          <p:nvPr/>
        </p:nvSpPr>
        <p:spPr>
          <a:xfrm>
            <a:off x="3419459" y="2001952"/>
            <a:ext cx="1602625" cy="830997"/>
          </a:xfrm>
          <a:prstGeom prst="rect">
            <a:avLst/>
          </a:prstGeom>
          <a:ln w="31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pt-BR" sz="1200" dirty="0"/>
              <a:t>É necessário ter as informações da CEI, SIRC e CRC no XML.</a:t>
            </a: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EEF4148E-D509-4C3B-A76A-37E9AA82DF27}"/>
              </a:ext>
            </a:extLst>
          </p:cNvPr>
          <p:cNvSpPr/>
          <p:nvPr/>
        </p:nvSpPr>
        <p:spPr>
          <a:xfrm>
            <a:off x="923950" y="3401942"/>
            <a:ext cx="1589974" cy="69670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Cartório</a:t>
            </a:r>
          </a:p>
        </p:txBody>
      </p:sp>
      <p:sp>
        <p:nvSpPr>
          <p:cNvPr id="29" name="Seta: para a Direita 28">
            <a:extLst>
              <a:ext uri="{FF2B5EF4-FFF2-40B4-BE49-F238E27FC236}">
                <a16:creationId xmlns:a16="http://schemas.microsoft.com/office/drawing/2014/main" id="{354BE11D-BE2A-4987-8646-EBB77406BE6D}"/>
              </a:ext>
            </a:extLst>
          </p:cNvPr>
          <p:cNvSpPr/>
          <p:nvPr/>
        </p:nvSpPr>
        <p:spPr>
          <a:xfrm rot="7091585">
            <a:off x="5431975" y="4165961"/>
            <a:ext cx="576649" cy="3825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Picture 2" descr="C:\Users\Anoreg adm01\Desktop\Trabalho de artes ANOREG\LogoAnoregOficial.png">
            <a:extLst>
              <a:ext uri="{FF2B5EF4-FFF2-40B4-BE49-F238E27FC236}">
                <a16:creationId xmlns:a16="http://schemas.microsoft.com/office/drawing/2014/main" id="{F9240A05-1AB9-468B-AD11-2CD1FC861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88" y="38100"/>
            <a:ext cx="84038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A3BB1C4D-9FEA-4FF8-9A9A-B2F5D712396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68" y="38100"/>
            <a:ext cx="643861" cy="64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035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B728D565-EABF-4668-81C8-20F99D0534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8937285"/>
              </p:ext>
            </p:extLst>
          </p:nvPr>
        </p:nvGraphicFramePr>
        <p:xfrm>
          <a:off x="8150087" y="1813954"/>
          <a:ext cx="3891722" cy="960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CaixaDeTexto 10">
            <a:extLst>
              <a:ext uri="{FF2B5EF4-FFF2-40B4-BE49-F238E27FC236}">
                <a16:creationId xmlns:a16="http://schemas.microsoft.com/office/drawing/2014/main" id="{457248B8-0AD1-4C5A-9517-EB7DB877128C}"/>
              </a:ext>
            </a:extLst>
          </p:cNvPr>
          <p:cNvSpPr txBox="1"/>
          <p:nvPr/>
        </p:nvSpPr>
        <p:spPr>
          <a:xfrm>
            <a:off x="205407" y="4499865"/>
            <a:ext cx="1199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CEI-MT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E07E855C-D72C-4C9E-BEDE-4DD2FC232B3A}"/>
              </a:ext>
            </a:extLst>
          </p:cNvPr>
          <p:cNvSpPr/>
          <p:nvPr/>
        </p:nvSpPr>
        <p:spPr>
          <a:xfrm>
            <a:off x="7840598" y="148406"/>
            <a:ext cx="4201211" cy="119484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B89174A-6839-4ABE-807F-D3F222AF69DA}"/>
              </a:ext>
            </a:extLst>
          </p:cNvPr>
          <p:cNvSpPr txBox="1"/>
          <p:nvPr/>
        </p:nvSpPr>
        <p:spPr>
          <a:xfrm>
            <a:off x="8145399" y="329802"/>
            <a:ext cx="40466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Pedidos de certidões de outros estados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2EC9763-B375-4867-B48A-4774BCE5F3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4864636"/>
              </p:ext>
            </p:extLst>
          </p:nvPr>
        </p:nvGraphicFramePr>
        <p:xfrm>
          <a:off x="645490" y="925990"/>
          <a:ext cx="7561250" cy="5645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76B41213-7B74-4DD2-AEEA-6E51FBC1D42D}"/>
              </a:ext>
            </a:extLst>
          </p:cNvPr>
          <p:cNvSpPr txBox="1"/>
          <p:nvPr/>
        </p:nvSpPr>
        <p:spPr>
          <a:xfrm>
            <a:off x="7840598" y="3607313"/>
            <a:ext cx="420121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Usuários podem solicitar certidões de nascimento, casamento e óbito de outros estados para o cartório de registro civil de MT por meio da CEI. </a:t>
            </a:r>
          </a:p>
          <a:p>
            <a:pPr algn="just"/>
            <a:r>
              <a:rPr lang="pt-BR" dirty="0"/>
              <a:t>Ao recepcionar o pedido pela CEI, a serventia solicita a certidão pela CRC e envia a certidão pela CEI-MT ao usuário.</a:t>
            </a:r>
          </a:p>
        </p:txBody>
      </p:sp>
      <p:pic>
        <p:nvPicPr>
          <p:cNvPr id="10" name="Picture 2" descr="C:\Users\Anoreg adm01\Desktop\Trabalho de artes ANOREG\LogoAnoregOficial.png">
            <a:extLst>
              <a:ext uri="{FF2B5EF4-FFF2-40B4-BE49-F238E27FC236}">
                <a16:creationId xmlns:a16="http://schemas.microsoft.com/office/drawing/2014/main" id="{A28CF44E-EB7A-4814-84F0-21AB39F99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88" y="38100"/>
            <a:ext cx="84038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CBB5473C-E5AA-4C61-946F-AB3DDBC05CA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68" y="38100"/>
            <a:ext cx="643861" cy="64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39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457248B8-0AD1-4C5A-9517-EB7DB877128C}"/>
              </a:ext>
            </a:extLst>
          </p:cNvPr>
          <p:cNvSpPr txBox="1"/>
          <p:nvPr/>
        </p:nvSpPr>
        <p:spPr>
          <a:xfrm>
            <a:off x="205407" y="4499865"/>
            <a:ext cx="1199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CEI-MT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E07E855C-D72C-4C9E-BEDE-4DD2FC232B3A}"/>
              </a:ext>
            </a:extLst>
          </p:cNvPr>
          <p:cNvSpPr/>
          <p:nvPr/>
        </p:nvSpPr>
        <p:spPr>
          <a:xfrm>
            <a:off x="7633252" y="148406"/>
            <a:ext cx="4408558" cy="119484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B89174A-6839-4ABE-807F-D3F222AF69DA}"/>
              </a:ext>
            </a:extLst>
          </p:cNvPr>
          <p:cNvSpPr txBox="1"/>
          <p:nvPr/>
        </p:nvSpPr>
        <p:spPr>
          <a:xfrm>
            <a:off x="7840598" y="268776"/>
            <a:ext cx="44085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Comunicação – órgãos Públicos e cartórios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6B41213-7B74-4DD2-AEEA-6E51FBC1D42D}"/>
              </a:ext>
            </a:extLst>
          </p:cNvPr>
          <p:cNvSpPr txBox="1"/>
          <p:nvPr/>
        </p:nvSpPr>
        <p:spPr>
          <a:xfrm>
            <a:off x="7425364" y="4710636"/>
            <a:ext cx="46164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Os órgãos Públicos utilizam a CEI para se comunicar com os cartórios do estado de Mato Grosso, seja para solicitar certidões, enviar ofícios ou comunicados.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9DA8FCE7-0D8B-4FD4-BD94-B6E5C92831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9078092"/>
              </p:ext>
            </p:extLst>
          </p:nvPr>
        </p:nvGraphicFramePr>
        <p:xfrm>
          <a:off x="8150087" y="1670311"/>
          <a:ext cx="3891722" cy="2543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610B3019-F33C-4CF6-A358-EF07D3FD0421}"/>
              </a:ext>
            </a:extLst>
          </p:cNvPr>
          <p:cNvSpPr txBox="1"/>
          <p:nvPr/>
        </p:nvSpPr>
        <p:spPr>
          <a:xfrm>
            <a:off x="2250524" y="1742555"/>
            <a:ext cx="4919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/>
              <a:t>Economia de tempo;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/>
              <a:t>Não precisa de colaborador para abrir correspondência;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/>
              <a:t>Sem deslocamento para postagens;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E741390F-8E16-4A6E-BB77-188A15E64341}"/>
              </a:ext>
            </a:extLst>
          </p:cNvPr>
          <p:cNvSpPr txBox="1"/>
          <p:nvPr/>
        </p:nvSpPr>
        <p:spPr>
          <a:xfrm>
            <a:off x="2250526" y="745829"/>
            <a:ext cx="4616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/>
              <a:t>Vantagens para os notários e registradores: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AE3C8A54-E8AC-4FC2-BDE8-9853C497ADF5}"/>
              </a:ext>
            </a:extLst>
          </p:cNvPr>
          <p:cNvSpPr txBox="1"/>
          <p:nvPr/>
        </p:nvSpPr>
        <p:spPr>
          <a:xfrm>
            <a:off x="2250525" y="3808557"/>
            <a:ext cx="4616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/>
              <a:t>Redução de gastos:</a:t>
            </a:r>
          </a:p>
          <a:p>
            <a:pPr algn="just"/>
            <a:endParaRPr lang="pt-BR" dirty="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94429144-713C-45A6-B63F-9229817408A2}"/>
              </a:ext>
            </a:extLst>
          </p:cNvPr>
          <p:cNvSpPr txBox="1"/>
          <p:nvPr/>
        </p:nvSpPr>
        <p:spPr>
          <a:xfrm>
            <a:off x="2250524" y="4254833"/>
            <a:ext cx="49190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/>
              <a:t>Papel;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/>
              <a:t>Caneta;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/>
              <a:t>Grampos;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/>
              <a:t>Envelope;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/>
              <a:t>Cartucho;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/>
              <a:t>Tinta de impressora;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/>
              <a:t>Correios.</a:t>
            </a:r>
          </a:p>
          <a:p>
            <a:pPr algn="just"/>
            <a:endParaRPr lang="pt-BR" dirty="0"/>
          </a:p>
        </p:txBody>
      </p:sp>
      <p:pic>
        <p:nvPicPr>
          <p:cNvPr id="14" name="Picture 2" descr="C:\Users\Anoreg adm01\Desktop\Trabalho de artes ANOREG\LogoAnoregOficial.png">
            <a:extLst>
              <a:ext uri="{FF2B5EF4-FFF2-40B4-BE49-F238E27FC236}">
                <a16:creationId xmlns:a16="http://schemas.microsoft.com/office/drawing/2014/main" id="{A77C6AD3-1C5B-4132-B7DD-AD920332B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88" y="38100"/>
            <a:ext cx="84038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F321D840-FA7F-49D1-8EAC-2887093F630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68" y="38100"/>
            <a:ext cx="643861" cy="64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247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457248B8-0AD1-4C5A-9517-EB7DB877128C}"/>
              </a:ext>
            </a:extLst>
          </p:cNvPr>
          <p:cNvSpPr txBox="1"/>
          <p:nvPr/>
        </p:nvSpPr>
        <p:spPr>
          <a:xfrm>
            <a:off x="205407" y="4499865"/>
            <a:ext cx="1199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CEI-MT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E07E855C-D72C-4C9E-BEDE-4DD2FC232B3A}"/>
              </a:ext>
            </a:extLst>
          </p:cNvPr>
          <p:cNvSpPr/>
          <p:nvPr/>
        </p:nvSpPr>
        <p:spPr>
          <a:xfrm>
            <a:off x="7605297" y="202029"/>
            <a:ext cx="4252338" cy="80838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B89174A-6839-4ABE-807F-D3F222AF69DA}"/>
              </a:ext>
            </a:extLst>
          </p:cNvPr>
          <p:cNvSpPr txBox="1"/>
          <p:nvPr/>
        </p:nvSpPr>
        <p:spPr>
          <a:xfrm>
            <a:off x="7749238" y="294362"/>
            <a:ext cx="4686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Pedidos de certidões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097A9AD3-C4DD-40EF-96FA-4E6BB7C931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0300481"/>
              </p:ext>
            </p:extLst>
          </p:nvPr>
        </p:nvGraphicFramePr>
        <p:xfrm>
          <a:off x="728647" y="606223"/>
          <a:ext cx="7561250" cy="5645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2147E05-EFCE-4500-8BD8-FE1097B187B3}"/>
              </a:ext>
            </a:extLst>
          </p:cNvPr>
          <p:cNvSpPr/>
          <p:nvPr/>
        </p:nvSpPr>
        <p:spPr>
          <a:xfrm>
            <a:off x="3849857" y="3133745"/>
            <a:ext cx="1318830" cy="1240285"/>
          </a:xfrm>
          <a:prstGeom prst="roundRect">
            <a:avLst>
              <a:gd name="adj" fmla="val 10000"/>
            </a:avLst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4C17EA73-3B15-4B06-8A17-DBF204AEDD74}"/>
              </a:ext>
            </a:extLst>
          </p:cNvPr>
          <p:cNvSpPr txBox="1"/>
          <p:nvPr/>
        </p:nvSpPr>
        <p:spPr>
          <a:xfrm>
            <a:off x="7645759" y="1568736"/>
            <a:ext cx="44094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Pedido de certidões</a:t>
            </a:r>
          </a:p>
          <a:p>
            <a:pPr algn="ctr"/>
            <a:endParaRPr lang="pt-BR" sz="1600" dirty="0"/>
          </a:p>
          <a:p>
            <a:pPr algn="just"/>
            <a:r>
              <a:rPr lang="pt-BR" sz="1800" i="0" dirty="0">
                <a:solidFill>
                  <a:srgbClr val="000000"/>
                </a:solidFill>
                <a:effectLst/>
                <a:latin typeface="Century Gothic (Corpo)"/>
                <a:cs typeface="Arial" panose="020B0604020202020204" pitchFamily="34" charset="0"/>
              </a:rPr>
              <a:t>Por meio desse módulo é possível solicitar a qualquer cartório certidões dos atos que tenham sido praticados sem a necessidade de se deslocar até o cartório ou telefonar.</a:t>
            </a:r>
            <a:br>
              <a:rPr lang="pt-BR" sz="1800" dirty="0">
                <a:latin typeface="Century Gothic (Corpo)"/>
                <a:cs typeface="Arial" panose="020B0604020202020204" pitchFamily="34" charset="0"/>
              </a:rPr>
            </a:br>
            <a:r>
              <a:rPr lang="pt-BR" sz="1800" i="0" dirty="0">
                <a:solidFill>
                  <a:srgbClr val="000000"/>
                </a:solidFill>
                <a:effectLst/>
                <a:latin typeface="Century Gothic (Corpo)"/>
                <a:cs typeface="Arial" panose="020B0604020202020204" pitchFamily="34" charset="0"/>
              </a:rPr>
              <a:t>Pode ser solicitada a certidão em formato físico ou digital. Ambas têm a mesma validade jurídica.</a:t>
            </a:r>
            <a:endParaRPr lang="pt-BR" sz="1800" dirty="0">
              <a:latin typeface="Century Gothic (Corpo)"/>
              <a:cs typeface="Arial" panose="020B0604020202020204" pitchFamily="34" charset="0"/>
            </a:endParaRPr>
          </a:p>
        </p:txBody>
      </p:sp>
      <p:pic>
        <p:nvPicPr>
          <p:cNvPr id="15" name="Picture 2" descr="C:\Users\Anoreg adm01\Desktop\Trabalho de artes ANOREG\LogoAnoregOficial.png">
            <a:extLst>
              <a:ext uri="{FF2B5EF4-FFF2-40B4-BE49-F238E27FC236}">
                <a16:creationId xmlns:a16="http://schemas.microsoft.com/office/drawing/2014/main" id="{763378A2-A13A-4AE9-8D65-4CA08F49E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88" y="38100"/>
            <a:ext cx="84038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6C44948E-30EA-4EBA-9A02-BF9A0012772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68" y="38100"/>
            <a:ext cx="643861" cy="64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050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457248B8-0AD1-4C5A-9517-EB7DB877128C}"/>
              </a:ext>
            </a:extLst>
          </p:cNvPr>
          <p:cNvSpPr txBox="1"/>
          <p:nvPr/>
        </p:nvSpPr>
        <p:spPr>
          <a:xfrm>
            <a:off x="205407" y="4499865"/>
            <a:ext cx="1199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CEI-MT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E07E855C-D72C-4C9E-BEDE-4DD2FC232B3A}"/>
              </a:ext>
            </a:extLst>
          </p:cNvPr>
          <p:cNvSpPr/>
          <p:nvPr/>
        </p:nvSpPr>
        <p:spPr>
          <a:xfrm>
            <a:off x="7211015" y="148406"/>
            <a:ext cx="4888220" cy="10464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B89174A-6839-4ABE-807F-D3F222AF69DA}"/>
              </a:ext>
            </a:extLst>
          </p:cNvPr>
          <p:cNvSpPr txBox="1"/>
          <p:nvPr/>
        </p:nvSpPr>
        <p:spPr>
          <a:xfrm>
            <a:off x="7505147" y="194572"/>
            <a:ext cx="46868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Envio de documentos para registro/averbação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097A9AD3-C4DD-40EF-96FA-4E6BB7C931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1077605"/>
              </p:ext>
            </p:extLst>
          </p:nvPr>
        </p:nvGraphicFramePr>
        <p:xfrm>
          <a:off x="728647" y="606223"/>
          <a:ext cx="7561250" cy="5645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2147E05-EFCE-4500-8BD8-FE1097B187B3}"/>
              </a:ext>
            </a:extLst>
          </p:cNvPr>
          <p:cNvSpPr/>
          <p:nvPr/>
        </p:nvSpPr>
        <p:spPr>
          <a:xfrm>
            <a:off x="3849857" y="3133745"/>
            <a:ext cx="1318830" cy="1240285"/>
          </a:xfrm>
          <a:prstGeom prst="roundRect">
            <a:avLst>
              <a:gd name="adj" fmla="val 10000"/>
            </a:avLst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54AB6B2-FFC4-4823-8F85-8B6BFBE8BF50}"/>
              </a:ext>
            </a:extLst>
          </p:cNvPr>
          <p:cNvSpPr txBox="1">
            <a:spLocks/>
          </p:cNvSpPr>
          <p:nvPr/>
        </p:nvSpPr>
        <p:spPr>
          <a:xfrm>
            <a:off x="8172070" y="1560330"/>
            <a:ext cx="3987567" cy="23486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000" dirty="0"/>
              <a:t>Módulo e-protocolo</a:t>
            </a:r>
          </a:p>
          <a:p>
            <a:pPr algn="just"/>
            <a:endParaRPr lang="pt-BR" sz="2000" dirty="0"/>
          </a:p>
          <a:p>
            <a:pPr algn="just"/>
            <a:r>
              <a:rPr lang="pt-BR" sz="1800" dirty="0"/>
              <a:t>É possível solicitar a prática de atos e encaminhar arquivos para que sejam recebidos e processados de forma integralmente eletrônica pela CEI-MT.</a:t>
            </a:r>
          </a:p>
        </p:txBody>
      </p:sp>
      <p:pic>
        <p:nvPicPr>
          <p:cNvPr id="14" name="Picture 2" descr="C:\Users\Anoreg adm01\Desktop\Trabalho de artes ANOREG\LogoAnoregOficial.png">
            <a:extLst>
              <a:ext uri="{FF2B5EF4-FFF2-40B4-BE49-F238E27FC236}">
                <a16:creationId xmlns:a16="http://schemas.microsoft.com/office/drawing/2014/main" id="{DC9AFBA2-925E-4B08-A4DE-4B3FB359A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88" y="38100"/>
            <a:ext cx="84038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F402DABB-7348-47E8-B75F-CB6614CCB00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68" y="38100"/>
            <a:ext cx="643861" cy="64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52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457248B8-0AD1-4C5A-9517-EB7DB877128C}"/>
              </a:ext>
            </a:extLst>
          </p:cNvPr>
          <p:cNvSpPr txBox="1"/>
          <p:nvPr/>
        </p:nvSpPr>
        <p:spPr>
          <a:xfrm>
            <a:off x="205407" y="4499865"/>
            <a:ext cx="1199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CEI-MT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E07E855C-D72C-4C9E-BEDE-4DD2FC232B3A}"/>
              </a:ext>
            </a:extLst>
          </p:cNvPr>
          <p:cNvSpPr/>
          <p:nvPr/>
        </p:nvSpPr>
        <p:spPr>
          <a:xfrm>
            <a:off x="9437615" y="148406"/>
            <a:ext cx="2661620" cy="707886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B89174A-6839-4ABE-807F-D3F222AF69DA}"/>
              </a:ext>
            </a:extLst>
          </p:cNvPr>
          <p:cNvSpPr txBox="1"/>
          <p:nvPr/>
        </p:nvSpPr>
        <p:spPr>
          <a:xfrm>
            <a:off x="9605394" y="194572"/>
            <a:ext cx="2586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Sinal Público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097A9AD3-C4DD-40EF-96FA-4E6BB7C931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56706"/>
              </p:ext>
            </p:extLst>
          </p:nvPr>
        </p:nvGraphicFramePr>
        <p:xfrm>
          <a:off x="1354942" y="806856"/>
          <a:ext cx="7561250" cy="5645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ítulo 1">
            <a:extLst>
              <a:ext uri="{FF2B5EF4-FFF2-40B4-BE49-F238E27FC236}">
                <a16:creationId xmlns:a16="http://schemas.microsoft.com/office/drawing/2014/main" id="{754AB6B2-FFC4-4823-8F85-8B6BFBE8BF50}"/>
              </a:ext>
            </a:extLst>
          </p:cNvPr>
          <p:cNvSpPr txBox="1">
            <a:spLocks/>
          </p:cNvSpPr>
          <p:nvPr/>
        </p:nvSpPr>
        <p:spPr>
          <a:xfrm>
            <a:off x="7453826" y="1216403"/>
            <a:ext cx="4532768" cy="418610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endParaRPr lang="pt-BR" sz="2000" dirty="0"/>
          </a:p>
          <a:p>
            <a:pPr algn="just"/>
            <a:r>
              <a:rPr lang="pt-BR" sz="1800" dirty="0"/>
              <a:t>Sinais Públicos podem ser consultados entre Notários e Registradores do estado de MT.</a:t>
            </a:r>
          </a:p>
          <a:p>
            <a:pPr algn="just"/>
            <a:endParaRPr lang="pt-BR" sz="1800" dirty="0"/>
          </a:p>
          <a:p>
            <a:pPr algn="just"/>
            <a:r>
              <a:rPr lang="pt-BR" sz="1800" b="1" dirty="0"/>
              <a:t>Art. 393 parágrafo único CNGCE/MT:</a:t>
            </a:r>
          </a:p>
          <a:p>
            <a:pPr algn="just"/>
            <a:r>
              <a:rPr lang="pt-BR" sz="1800" dirty="0"/>
              <a:t>Pela Central Eletrônica de Integração e Informação dos Serviços Notariais e Registrais do Estado de Mato Grosso - CEI/MT podem ser remetidos os sinais públicos entre os notários e registadores mato-grossenses, dispensando-se o envio do sinal público pelo correio.</a:t>
            </a:r>
          </a:p>
          <a:p>
            <a:pPr algn="just"/>
            <a:endParaRPr lang="pt-BR" sz="1800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C0742B83-A247-4476-8736-2E759FF6C8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67900" y="3169014"/>
            <a:ext cx="1085137" cy="1085137"/>
          </a:xfrm>
          <a:prstGeom prst="rect">
            <a:avLst/>
          </a:prstGeom>
        </p:spPr>
      </p:pic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9D993267-0246-44B4-9390-51380234642A}"/>
              </a:ext>
            </a:extLst>
          </p:cNvPr>
          <p:cNvSpPr/>
          <p:nvPr/>
        </p:nvSpPr>
        <p:spPr>
          <a:xfrm>
            <a:off x="3275576" y="2954909"/>
            <a:ext cx="987042" cy="1092075"/>
          </a:xfrm>
          <a:prstGeom prst="roundRect">
            <a:avLst>
              <a:gd name="adj" fmla="val 10000"/>
            </a:avLst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Seta: para Baixo 16">
            <a:extLst>
              <a:ext uri="{FF2B5EF4-FFF2-40B4-BE49-F238E27FC236}">
                <a16:creationId xmlns:a16="http://schemas.microsoft.com/office/drawing/2014/main" id="{F691D7A7-CB68-4820-8A3B-51DF520C5ECE}"/>
              </a:ext>
            </a:extLst>
          </p:cNvPr>
          <p:cNvSpPr/>
          <p:nvPr/>
        </p:nvSpPr>
        <p:spPr>
          <a:xfrm>
            <a:off x="3714052" y="4589408"/>
            <a:ext cx="344556" cy="3314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DAC503C-FD85-4404-80B5-91ECED92F5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48180" y="5003780"/>
            <a:ext cx="876300" cy="781050"/>
          </a:xfrm>
          <a:prstGeom prst="rect">
            <a:avLst/>
          </a:prstGeom>
        </p:spPr>
      </p:pic>
      <p:sp>
        <p:nvSpPr>
          <p:cNvPr id="18" name="Título 1">
            <a:extLst>
              <a:ext uri="{FF2B5EF4-FFF2-40B4-BE49-F238E27FC236}">
                <a16:creationId xmlns:a16="http://schemas.microsoft.com/office/drawing/2014/main" id="{032285AE-C17B-4C20-A0F3-C14EF94D15F1}"/>
              </a:ext>
            </a:extLst>
          </p:cNvPr>
          <p:cNvSpPr txBox="1">
            <a:spLocks/>
          </p:cNvSpPr>
          <p:nvPr/>
        </p:nvSpPr>
        <p:spPr>
          <a:xfrm rot="19000597">
            <a:off x="3612756" y="5398967"/>
            <a:ext cx="1423446" cy="4046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000" dirty="0">
                <a:solidFill>
                  <a:srgbClr val="00B0F0"/>
                </a:solidFill>
                <a:latin typeface="Brush Script MT" panose="03060802040406070304" pitchFamily="66" charset="0"/>
              </a:rPr>
              <a:t>Sinal Público</a:t>
            </a:r>
            <a:endParaRPr lang="pt-BR" sz="1800" dirty="0">
              <a:solidFill>
                <a:srgbClr val="00B0F0"/>
              </a:solidFill>
              <a:latin typeface="Brush Script MT" panose="03060802040406070304" pitchFamily="66" charset="0"/>
            </a:endParaRP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4552B4CA-0468-43E7-BCBF-0AC811BE1F5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79231" y="1155187"/>
            <a:ext cx="1362075" cy="1205771"/>
          </a:xfrm>
          <a:prstGeom prst="rect">
            <a:avLst/>
          </a:prstGeom>
        </p:spPr>
      </p:pic>
      <p:sp>
        <p:nvSpPr>
          <p:cNvPr id="20" name="Elipse 19">
            <a:extLst>
              <a:ext uri="{FF2B5EF4-FFF2-40B4-BE49-F238E27FC236}">
                <a16:creationId xmlns:a16="http://schemas.microsoft.com/office/drawing/2014/main" id="{41B0EE29-2917-4CF1-A829-C17825EC3650}"/>
              </a:ext>
            </a:extLst>
          </p:cNvPr>
          <p:cNvSpPr/>
          <p:nvPr/>
        </p:nvSpPr>
        <p:spPr>
          <a:xfrm>
            <a:off x="3448180" y="1119745"/>
            <a:ext cx="1708581" cy="696705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Cartório</a:t>
            </a:r>
          </a:p>
        </p:txBody>
      </p:sp>
      <p:sp>
        <p:nvSpPr>
          <p:cNvPr id="21" name="Seta: para Baixo 20">
            <a:extLst>
              <a:ext uri="{FF2B5EF4-FFF2-40B4-BE49-F238E27FC236}">
                <a16:creationId xmlns:a16="http://schemas.microsoft.com/office/drawing/2014/main" id="{9D4C3D26-4BA3-4F16-950B-EA72AF89D6B1}"/>
              </a:ext>
            </a:extLst>
          </p:cNvPr>
          <p:cNvSpPr/>
          <p:nvPr/>
        </p:nvSpPr>
        <p:spPr>
          <a:xfrm>
            <a:off x="3652007" y="2544109"/>
            <a:ext cx="344556" cy="3314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2" name="Picture 2" descr="C:\Users\Anoreg adm01\Desktop\Trabalho de artes ANOREG\LogoAnoregOficial.png">
            <a:extLst>
              <a:ext uri="{FF2B5EF4-FFF2-40B4-BE49-F238E27FC236}">
                <a16:creationId xmlns:a16="http://schemas.microsoft.com/office/drawing/2014/main" id="{1AEDD5F7-CCE4-453A-8286-19EB35549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88" y="38100"/>
            <a:ext cx="84038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891D56A8-8D5C-4A04-807C-EB9F9517379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68" y="38100"/>
            <a:ext cx="643861" cy="64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631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9ABBA1-8A4B-41C9-BDF7-105B43F13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824" y="152400"/>
            <a:ext cx="9448800" cy="685800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Implantação da CEI-MT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CF8700B-D265-4208-912B-3419F5E63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236" y="1371600"/>
            <a:ext cx="10865141" cy="53340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CEI-MT foi criada pela Corregedoria-Geral da justiça de Mato Grosso por meio do Provimento 81/2014-CGJ/MT, atualmente com previsão na CNGCE dos artigos 98 ao 130.</a:t>
            </a:r>
          </a:p>
          <a:p>
            <a:pPr marL="0" indent="0" algn="just">
              <a:buNone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Integração com o TJ/MT (correição online).</a:t>
            </a:r>
          </a:p>
          <a:p>
            <a:pPr marL="0" indent="0" algn="just">
              <a:buNone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Integração com o sistema OMINI do TJ/MT que permite gestão do Poder Judiciário para inibir os pedidos judicias com benefício da justiça gratuita</a:t>
            </a:r>
          </a:p>
          <a:p>
            <a:pPr marL="0" indent="0" algn="just">
              <a:buNone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Contempla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TODAS AS ESPECIALIDADES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RI, RTD, RCPN, RCPJ, Tabelionato de Notas e Protesto.</a:t>
            </a:r>
          </a:p>
          <a:p>
            <a:pPr marL="0" indent="0" algn="just">
              <a:buNone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Tem integração para conferência do documento de identidade (RG) com a Secretaria de Segurança Pública – SESP/MT, trazendo segurança jurídica para o Notário e Registrador.</a:t>
            </a:r>
          </a:p>
          <a:p>
            <a:pPr marL="0" indent="0" algn="just">
              <a:buNone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Compartilhamento de documentos eletrônicos e de informações de </a:t>
            </a:r>
            <a:r>
              <a:rPr lang="pt-B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TODAS AS ESPECIALIDADES</a:t>
            </a:r>
            <a:r>
              <a:rPr lang="pt-B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entre os Cartórios e órgãos públicos, recepcionando ou expedindo sem necessidade de e-mail, expedição de ofícios, serviços postais ou de entrega.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Integração com as centrais/sistemas Nacionais: SINTER(temporariamente suspenso), CRC, SIRC e ARISP(Penhora Online).</a:t>
            </a: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:\Users\Anoreg adm01\Desktop\Trabalho de artes ANOREG\LogoAnoregOficial.png">
            <a:extLst>
              <a:ext uri="{FF2B5EF4-FFF2-40B4-BE49-F238E27FC236}">
                <a16:creationId xmlns:a16="http://schemas.microsoft.com/office/drawing/2014/main" id="{8A222598-A780-4F85-BCDB-644BCE485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88" y="38100"/>
            <a:ext cx="84038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602370A-F0A8-4487-B804-046524C93D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68" y="38100"/>
            <a:ext cx="643861" cy="64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73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CF8700B-D265-4208-912B-3419F5E63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8741" y="847288"/>
            <a:ext cx="10419127" cy="597261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Padronização</a:t>
            </a: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arquivamento das imagens e índice dos atos praticados das serventias do Estado de Mato Grosso, possibilitando a localização posterior e criando um backup das informações para recuperação, caso necessário.</a:t>
            </a:r>
          </a:p>
          <a:p>
            <a:pPr marL="0" indent="0" algn="just">
              <a:buNone/>
            </a:pP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Facilitar consultas à sociedade para localização de serviços em qualquer cartório do Estado de Mato Grosso.</a:t>
            </a:r>
          </a:p>
          <a:p>
            <a:pPr marL="0" indent="0" algn="just">
              <a:buNone/>
            </a:pP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Recepção e envio de serviços contemplados na tabela de custas estadual em formato eletrônico e prestação de informações via sistema eletrônico.</a:t>
            </a:r>
          </a:p>
          <a:p>
            <a:pPr marL="0" indent="0" algn="just">
              <a:buNone/>
            </a:pP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Padronização da digitalização do acervo do cartório.</a:t>
            </a:r>
          </a:p>
          <a:p>
            <a:pPr algn="just"/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Possibilita a integração e/ou  importação para qualquer sistema.</a:t>
            </a:r>
          </a:p>
          <a:p>
            <a:pPr algn="just"/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Facilita ao Notário e Registrador de </a:t>
            </a: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TODAS AS ESPECIALIDADES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localização e visualisação do documento sem a necessidade do manuseio de livros.</a:t>
            </a:r>
          </a:p>
          <a:p>
            <a:pPr algn="just"/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Interoperabilidade entre centrais eletronicas do Pais, centralizando regras, modelos, estruturas de arquivos de uma unica vez facilitando a integração das serventias.</a:t>
            </a:r>
          </a:p>
          <a:p>
            <a:pPr algn="just"/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Simplificar distribuição de informações exigidos por lei, de uma unica vez.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C:\Users\Anoreg adm01\Desktop\Trabalho de artes ANOREG\LogoAnoregOficial.png">
            <a:extLst>
              <a:ext uri="{FF2B5EF4-FFF2-40B4-BE49-F238E27FC236}">
                <a16:creationId xmlns:a16="http://schemas.microsoft.com/office/drawing/2014/main" id="{AF5E9671-8861-4DB7-988D-238A63674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88" y="38100"/>
            <a:ext cx="84038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AF6305A-623B-4FCE-9E41-6675147FB5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68" y="38100"/>
            <a:ext cx="643861" cy="64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209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7">
            <a:extLst>
              <a:ext uri="{FF2B5EF4-FFF2-40B4-BE49-F238E27FC236}">
                <a16:creationId xmlns:a16="http://schemas.microsoft.com/office/drawing/2014/main" id="{CB1EB887-07D7-4C27-B81F-AE21723AA34E}"/>
              </a:ext>
            </a:extLst>
          </p:cNvPr>
          <p:cNvGrpSpPr/>
          <p:nvPr/>
        </p:nvGrpSpPr>
        <p:grpSpPr>
          <a:xfrm>
            <a:off x="1956369" y="1365189"/>
            <a:ext cx="8479535" cy="5127890"/>
            <a:chOff x="343621" y="1340340"/>
            <a:chExt cx="8419260" cy="4908783"/>
          </a:xfrm>
        </p:grpSpPr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DBA0BFDF-1499-4CF6-8320-B55ADBF802EB}"/>
                </a:ext>
              </a:extLst>
            </p:cNvPr>
            <p:cNvSpPr txBox="1"/>
            <p:nvPr/>
          </p:nvSpPr>
          <p:spPr bwMode="auto">
            <a:xfrm>
              <a:off x="343622" y="1340340"/>
              <a:ext cx="2725106" cy="422850"/>
            </a:xfrm>
            <a:prstGeom prst="rect">
              <a:avLst/>
            </a:prstGeom>
            <a:ln w="3175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r">
                <a:defRPr/>
              </a:pPr>
              <a:r>
                <a:rPr lang="pt-BR" sz="2000" b="1" dirty="0">
                  <a:solidFill>
                    <a:schemeClr val="tx1"/>
                  </a:solidFill>
                  <a:cs typeface="Arial" panose="020B0604020202020204" pitchFamily="34" charset="0"/>
                </a:rPr>
                <a:t>     Levantamento</a:t>
              </a:r>
            </a:p>
          </p:txBody>
        </p:sp>
        <p:sp>
          <p:nvSpPr>
            <p:cNvPr id="10" name="Seta: para a Direita 9">
              <a:extLst>
                <a:ext uri="{FF2B5EF4-FFF2-40B4-BE49-F238E27FC236}">
                  <a16:creationId xmlns:a16="http://schemas.microsoft.com/office/drawing/2014/main" id="{428B775D-46B8-4424-B036-DF12B82C32A1}"/>
                </a:ext>
              </a:extLst>
            </p:cNvPr>
            <p:cNvSpPr/>
            <p:nvPr/>
          </p:nvSpPr>
          <p:spPr>
            <a:xfrm>
              <a:off x="343621" y="3805098"/>
              <a:ext cx="2725103" cy="266968"/>
            </a:xfrm>
            <a:prstGeom prst="right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20946540-63FF-4CB7-948D-B9E7A641F9AE}"/>
                </a:ext>
              </a:extLst>
            </p:cNvPr>
            <p:cNvSpPr txBox="1"/>
            <p:nvPr/>
          </p:nvSpPr>
          <p:spPr>
            <a:xfrm>
              <a:off x="343621" y="4310131"/>
              <a:ext cx="2725103" cy="1938992"/>
            </a:xfrm>
            <a:prstGeom prst="rect">
              <a:avLst/>
            </a:prstGeom>
            <a:ln w="31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marL="214313" indent="-214313" algn="just">
                <a:buFont typeface="Arial" panose="020B0604020202020204" pitchFamily="34" charset="0"/>
                <a:buChar char="•"/>
                <a:defRPr/>
              </a:pPr>
              <a:r>
                <a:rPr lang="pt-BR" sz="1000" b="1" dirty="0">
                  <a:latin typeface="Calibri Light (Títulos)"/>
                </a:rPr>
                <a:t>Levantamento</a:t>
              </a:r>
            </a:p>
            <a:p>
              <a:pPr marL="671513" lvl="1" indent="-214313" algn="just">
                <a:buFont typeface="Arial" panose="020B0604020202020204" pitchFamily="34" charset="0"/>
                <a:buChar char="•"/>
                <a:defRPr/>
              </a:pPr>
              <a:r>
                <a:rPr lang="pt-BR" sz="1000" b="1" dirty="0">
                  <a:latin typeface="Calibri Light (Títulos)"/>
                </a:rPr>
                <a:t>Quantidade e valores</a:t>
              </a:r>
            </a:p>
            <a:p>
              <a:pPr lvl="1" algn="just">
                <a:defRPr/>
              </a:pPr>
              <a:r>
                <a:rPr lang="pt-BR" sz="1000" b="1" dirty="0">
                  <a:latin typeface="Calibri Light (Títulos)"/>
                </a:rPr>
                <a:t>       Georreferenciados</a:t>
              </a:r>
            </a:p>
            <a:p>
              <a:pPr lvl="1" algn="just">
                <a:defRPr/>
              </a:pPr>
              <a:endParaRPr lang="pt-BR" sz="1000" b="1" dirty="0">
                <a:latin typeface="Calibri Light (Títulos)"/>
              </a:endParaRPr>
            </a:p>
            <a:p>
              <a:pPr marL="628650" lvl="1" indent="-171450" algn="just">
                <a:buFont typeface="Arial" panose="020B0604020202020204" pitchFamily="34" charset="0"/>
                <a:buChar char="•"/>
                <a:defRPr/>
              </a:pPr>
              <a:r>
                <a:rPr lang="pt-BR" sz="1000" b="1" dirty="0">
                  <a:latin typeface="Calibri Light (Títulos)"/>
                </a:rPr>
                <a:t>Existentes nos sistemas:</a:t>
              </a:r>
            </a:p>
            <a:p>
              <a:pPr marL="1128713" lvl="2" indent="-214313" algn="just">
                <a:buFont typeface="Arial" panose="020B0604020202020204" pitchFamily="34" charset="0"/>
                <a:buChar char="•"/>
                <a:defRPr/>
              </a:pPr>
              <a:r>
                <a:rPr lang="pt-BR" sz="1000" b="1" dirty="0">
                  <a:latin typeface="Calibri Light (Títulos)"/>
                </a:rPr>
                <a:t>SIGEF área 1</a:t>
              </a:r>
            </a:p>
            <a:p>
              <a:pPr marL="1128713" lvl="2" indent="-214313" algn="just">
                <a:buFont typeface="Arial" panose="020B0604020202020204" pitchFamily="34" charset="0"/>
                <a:buChar char="•"/>
                <a:defRPr/>
              </a:pPr>
              <a:r>
                <a:rPr lang="pt-BR" sz="1000" b="1" dirty="0">
                  <a:latin typeface="Calibri Light (Títulos)"/>
                </a:rPr>
                <a:t>SIGEF área 2</a:t>
              </a:r>
            </a:p>
            <a:p>
              <a:pPr marL="1128713" lvl="2" indent="-214313" algn="just">
                <a:buFont typeface="Arial" panose="020B0604020202020204" pitchFamily="34" charset="0"/>
                <a:buChar char="•"/>
                <a:defRPr/>
              </a:pPr>
              <a:r>
                <a:rPr lang="pt-BR" sz="1000" b="1" dirty="0">
                  <a:latin typeface="Calibri Light (Títulos)"/>
                </a:rPr>
                <a:t>CAR</a:t>
              </a:r>
            </a:p>
            <a:p>
              <a:pPr marL="671513" lvl="1" indent="-214313" algn="just">
                <a:buFont typeface="Arial" panose="020B0604020202020204" pitchFamily="34" charset="0"/>
                <a:buChar char="•"/>
                <a:defRPr/>
              </a:pPr>
              <a:endParaRPr lang="pt-BR" sz="1000" b="1" dirty="0">
                <a:latin typeface="Calibri Light (Títulos)"/>
              </a:endParaRPr>
            </a:p>
            <a:p>
              <a:pPr marL="671513" lvl="1" indent="-214313" algn="just">
                <a:buFont typeface="Arial" panose="020B0604020202020204" pitchFamily="34" charset="0"/>
                <a:buChar char="•"/>
                <a:defRPr/>
              </a:pPr>
              <a:r>
                <a:rPr lang="pt-BR" sz="1000" b="1" dirty="0">
                  <a:latin typeface="Calibri Light (Títulos)"/>
                </a:rPr>
                <a:t>Levantamento Local:</a:t>
              </a:r>
            </a:p>
            <a:p>
              <a:pPr marL="1128713" lvl="2" indent="-214313" algn="just">
                <a:buFont typeface="Arial" panose="020B0604020202020204" pitchFamily="34" charset="0"/>
                <a:buChar char="•"/>
                <a:defRPr/>
              </a:pPr>
              <a:r>
                <a:rPr lang="pt-BR" sz="1000" b="1" dirty="0">
                  <a:latin typeface="Calibri Light (Títulos)"/>
                </a:rPr>
                <a:t>Imagem satélite</a:t>
              </a:r>
            </a:p>
            <a:p>
              <a:pPr marL="1128713" lvl="2" indent="-214313" algn="just">
                <a:buFont typeface="Arial" panose="020B0604020202020204" pitchFamily="34" charset="0"/>
                <a:buChar char="•"/>
                <a:defRPr/>
              </a:pPr>
              <a:r>
                <a:rPr lang="pt-BR" sz="1000" b="1" dirty="0">
                  <a:latin typeface="Calibri Light (Títulos)"/>
                </a:rPr>
                <a:t>Google Maps.</a:t>
              </a:r>
              <a:endParaRPr lang="pt-BR" sz="1000" dirty="0">
                <a:latin typeface="Calibri Light (Títulos)"/>
              </a:endParaRPr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2381D999-32A9-4235-BBBA-D96E3461179F}"/>
                </a:ext>
              </a:extLst>
            </p:cNvPr>
            <p:cNvSpPr txBox="1"/>
            <p:nvPr/>
          </p:nvSpPr>
          <p:spPr bwMode="auto">
            <a:xfrm>
              <a:off x="3198432" y="1340340"/>
              <a:ext cx="2725106" cy="422850"/>
            </a:xfrm>
            <a:prstGeom prst="rect">
              <a:avLst/>
            </a:prstGeom>
            <a:ln w="3175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r">
                <a:defRPr/>
              </a:pPr>
              <a:r>
                <a:rPr lang="pt-BR" sz="2000" b="1" dirty="0">
                  <a:solidFill>
                    <a:schemeClr val="tx1"/>
                  </a:solidFill>
                  <a:cs typeface="Arial" panose="020B0604020202020204" pitchFamily="34" charset="0"/>
                </a:rPr>
                <a:t>     Cadastramento</a:t>
              </a:r>
            </a:p>
          </p:txBody>
        </p:sp>
        <p:sp>
          <p:nvSpPr>
            <p:cNvPr id="14" name="Seta: para a Direita 13">
              <a:extLst>
                <a:ext uri="{FF2B5EF4-FFF2-40B4-BE49-F238E27FC236}">
                  <a16:creationId xmlns:a16="http://schemas.microsoft.com/office/drawing/2014/main" id="{62EF1CD1-4D9D-4406-BD53-927FFC1F5440}"/>
                </a:ext>
              </a:extLst>
            </p:cNvPr>
            <p:cNvSpPr/>
            <p:nvPr/>
          </p:nvSpPr>
          <p:spPr>
            <a:xfrm>
              <a:off x="3198431" y="3805098"/>
              <a:ext cx="2725103" cy="266968"/>
            </a:xfrm>
            <a:prstGeom prst="right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1075C738-A6A6-44A0-83BC-393465818B1A}"/>
                </a:ext>
              </a:extLst>
            </p:cNvPr>
            <p:cNvSpPr txBox="1"/>
            <p:nvPr/>
          </p:nvSpPr>
          <p:spPr>
            <a:xfrm>
              <a:off x="3198431" y="4310131"/>
              <a:ext cx="2725103" cy="1751324"/>
            </a:xfrm>
            <a:prstGeom prst="rect">
              <a:avLst/>
            </a:prstGeom>
            <a:ln w="31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marL="214313" indent="-214313" algn="just">
                <a:buFont typeface="Arial" panose="020B0604020202020204" pitchFamily="34" charset="0"/>
                <a:buChar char="•"/>
                <a:defRPr/>
              </a:pPr>
              <a:r>
                <a:rPr lang="pt-BR" sz="1000" b="1" dirty="0">
                  <a:latin typeface="Calibri Light (Títulos)"/>
                </a:rPr>
                <a:t>Cadastro e atualização na CEI-MT</a:t>
              </a:r>
            </a:p>
            <a:p>
              <a:pPr marL="1128713" lvl="2" indent="-214313" algn="just">
                <a:buFont typeface="Arial" panose="020B0604020202020204" pitchFamily="34" charset="0"/>
                <a:buChar char="•"/>
                <a:defRPr/>
              </a:pPr>
              <a:r>
                <a:rPr lang="pt-BR" sz="1000" b="1" dirty="0" err="1">
                  <a:latin typeface="Calibri Light (Títulos)"/>
                </a:rPr>
                <a:t>ArcGIS</a:t>
              </a:r>
              <a:r>
                <a:rPr lang="pt-BR" sz="1000" b="1" dirty="0">
                  <a:latin typeface="Calibri Light (Títulos)"/>
                </a:rPr>
                <a:t> </a:t>
              </a:r>
              <a:r>
                <a:rPr lang="pt-BR" sz="1000" b="1" dirty="0" err="1">
                  <a:latin typeface="Calibri Light (Títulos)"/>
                </a:rPr>
                <a:t>shapfile</a:t>
              </a:r>
              <a:endParaRPr lang="pt-BR" sz="1000" b="1" dirty="0">
                <a:latin typeface="Calibri Light (Títulos)"/>
              </a:endParaRPr>
            </a:p>
            <a:p>
              <a:pPr marL="1128713" lvl="2" indent="-214313" algn="just">
                <a:buFont typeface="Arial" panose="020B0604020202020204" pitchFamily="34" charset="0"/>
                <a:buChar char="•"/>
                <a:defRPr/>
              </a:pPr>
              <a:r>
                <a:rPr lang="pt-BR" sz="1000" b="1" dirty="0">
                  <a:latin typeface="Calibri Light (Títulos)"/>
                </a:rPr>
                <a:t>QGIS</a:t>
              </a:r>
            </a:p>
            <a:p>
              <a:pPr marL="1128713" lvl="2" indent="-214313" algn="just">
                <a:buFont typeface="Arial" panose="020B0604020202020204" pitchFamily="34" charset="0"/>
                <a:buChar char="•"/>
                <a:defRPr/>
              </a:pPr>
              <a:r>
                <a:rPr lang="pt-BR" sz="1000" b="1" dirty="0" err="1">
                  <a:latin typeface="Calibri Light (Títulos)"/>
                </a:rPr>
                <a:t>GeoDataBase</a:t>
              </a:r>
              <a:r>
                <a:rPr lang="pt-BR" sz="1000" b="1" dirty="0">
                  <a:latin typeface="Calibri Light (Títulos)"/>
                </a:rPr>
                <a:t> (</a:t>
              </a:r>
              <a:r>
                <a:rPr lang="pt-BR" sz="1000" b="1" dirty="0" err="1">
                  <a:latin typeface="Calibri Light (Títulos)"/>
                </a:rPr>
                <a:t>access</a:t>
              </a:r>
              <a:r>
                <a:rPr lang="pt-BR" sz="1000" b="1" dirty="0">
                  <a:latin typeface="Calibri Light (Títulos)"/>
                </a:rPr>
                <a:t>)</a:t>
              </a:r>
            </a:p>
            <a:p>
              <a:pPr marL="214313" indent="-214313" algn="just">
                <a:buFont typeface="Arial" panose="020B0604020202020204" pitchFamily="34" charset="0"/>
                <a:buChar char="•"/>
                <a:defRPr/>
              </a:pPr>
              <a:endParaRPr lang="pt-BR" sz="1000" b="1" dirty="0">
                <a:latin typeface="Calibri Light (Títulos)"/>
              </a:endParaRPr>
            </a:p>
            <a:p>
              <a:pPr marL="214313" indent="-214313" algn="just">
                <a:buFont typeface="Arial" panose="020B0604020202020204" pitchFamily="34" charset="0"/>
                <a:buChar char="•"/>
                <a:defRPr/>
              </a:pPr>
              <a:r>
                <a:rPr lang="pt-BR" sz="1000" b="1" dirty="0">
                  <a:latin typeface="Calibri Light (Títulos)"/>
                </a:rPr>
                <a:t>Gerar arquivo </a:t>
              </a:r>
              <a:r>
                <a:rPr lang="pt-BR" sz="1000" b="1" dirty="0" err="1">
                  <a:latin typeface="Calibri Light (Títulos)"/>
                </a:rPr>
                <a:t>Posgis</a:t>
              </a:r>
              <a:r>
                <a:rPr lang="pt-BR" sz="1000" b="1" dirty="0">
                  <a:latin typeface="Calibri Light (Títulos)"/>
                </a:rPr>
                <a:t> ( individual ) </a:t>
              </a:r>
            </a:p>
            <a:p>
              <a:pPr marL="214313" indent="-214313" algn="just">
                <a:buFont typeface="Arial" panose="020B0604020202020204" pitchFamily="34" charset="0"/>
                <a:buChar char="•"/>
                <a:defRPr/>
              </a:pPr>
              <a:endParaRPr lang="pt-BR" sz="1000" b="1" dirty="0">
                <a:latin typeface="Calibri Light (Títulos)"/>
              </a:endParaRPr>
            </a:p>
            <a:p>
              <a:pPr marL="214313" indent="-214313" algn="just">
                <a:buFont typeface="Arial" panose="020B0604020202020204" pitchFamily="34" charset="0"/>
                <a:buChar char="•"/>
                <a:defRPr/>
              </a:pPr>
              <a:r>
                <a:rPr lang="pt-BR" sz="1000" b="1" dirty="0">
                  <a:latin typeface="Calibri Light (Títulos)"/>
                </a:rPr>
                <a:t>Envio para CEI-MT</a:t>
              </a:r>
            </a:p>
            <a:p>
              <a:pPr marL="214313" indent="-214313" algn="just">
                <a:buFont typeface="Arial" panose="020B0604020202020204" pitchFamily="34" charset="0"/>
                <a:buChar char="•"/>
                <a:defRPr/>
              </a:pPr>
              <a:endParaRPr lang="pt-BR" sz="1000" b="1" dirty="0">
                <a:latin typeface="Calibri Light (Títulos)"/>
              </a:endParaRPr>
            </a:p>
            <a:p>
              <a:pPr marL="214313" indent="-214313" algn="just">
                <a:buFont typeface="Arial" panose="020B0604020202020204" pitchFamily="34" charset="0"/>
                <a:buChar char="•"/>
                <a:defRPr/>
              </a:pPr>
              <a:r>
                <a:rPr lang="pt-BR" sz="1000" b="1" dirty="0">
                  <a:latin typeface="Calibri Light (Títulos)"/>
                </a:rPr>
                <a:t>Processo que envolve a receita </a:t>
              </a:r>
              <a:r>
                <a:rPr lang="pt-BR" sz="1000" b="1" dirty="0" err="1">
                  <a:latin typeface="Calibri Light (Títulos)"/>
                </a:rPr>
                <a:t>Sinter</a:t>
              </a:r>
              <a:r>
                <a:rPr lang="pt-BR" sz="1000" b="1" dirty="0">
                  <a:latin typeface="Calibri Light (Títulos)"/>
                </a:rPr>
                <a:t>, Ajustar os valores de GEO.</a:t>
              </a:r>
              <a:endParaRPr lang="pt-BR" sz="1000" dirty="0">
                <a:latin typeface="Calibri Light (Títulos)"/>
              </a:endParaRPr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D082639A-3864-492B-9F98-0DDAD9F53B15}"/>
                </a:ext>
              </a:extLst>
            </p:cNvPr>
            <p:cNvSpPr txBox="1"/>
            <p:nvPr/>
          </p:nvSpPr>
          <p:spPr bwMode="auto">
            <a:xfrm>
              <a:off x="6037775" y="1340340"/>
              <a:ext cx="2725106" cy="422850"/>
            </a:xfrm>
            <a:prstGeom prst="rect">
              <a:avLst/>
            </a:prstGeom>
            <a:ln w="3175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r">
                <a:defRPr/>
              </a:pPr>
              <a:r>
                <a:rPr lang="pt-BR" sz="2000" b="1" dirty="0">
                  <a:solidFill>
                    <a:schemeClr val="tx1"/>
                  </a:solidFill>
                  <a:cs typeface="Arial" panose="020B0604020202020204" pitchFamily="34" charset="0"/>
                </a:rPr>
                <a:t>     Publicação</a:t>
              </a:r>
            </a:p>
          </p:txBody>
        </p:sp>
        <p:sp>
          <p:nvSpPr>
            <p:cNvPr id="17" name="Seta: para a Direita 16">
              <a:extLst>
                <a:ext uri="{FF2B5EF4-FFF2-40B4-BE49-F238E27FC236}">
                  <a16:creationId xmlns:a16="http://schemas.microsoft.com/office/drawing/2014/main" id="{98B96333-23E0-4ACF-9140-6F08D73A6224}"/>
                </a:ext>
              </a:extLst>
            </p:cNvPr>
            <p:cNvSpPr/>
            <p:nvPr/>
          </p:nvSpPr>
          <p:spPr>
            <a:xfrm>
              <a:off x="6037774" y="3805098"/>
              <a:ext cx="2725103" cy="266968"/>
            </a:xfrm>
            <a:prstGeom prst="right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B568C362-CD72-417A-B5B8-BF09FA54ED4B}"/>
                </a:ext>
              </a:extLst>
            </p:cNvPr>
            <p:cNvSpPr txBox="1"/>
            <p:nvPr/>
          </p:nvSpPr>
          <p:spPr>
            <a:xfrm>
              <a:off x="6037774" y="4310131"/>
              <a:ext cx="2725103" cy="996443"/>
            </a:xfrm>
            <a:prstGeom prst="rect">
              <a:avLst/>
            </a:prstGeom>
            <a:ln w="31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marL="214313" indent="-214313" algn="just">
                <a:buFont typeface="Arial" panose="020B0604020202020204" pitchFamily="34" charset="0"/>
                <a:buChar char="•"/>
                <a:defRPr/>
              </a:pPr>
              <a:r>
                <a:rPr lang="pt-BR" sz="1000" b="1" dirty="0">
                  <a:latin typeface="Calibri Light (Títulos)"/>
                </a:rPr>
                <a:t>Possibilitar integração </a:t>
              </a:r>
            </a:p>
            <a:p>
              <a:pPr marL="671513" lvl="1" indent="-214313" algn="just">
                <a:buFont typeface="Arial" panose="020B0604020202020204" pitchFamily="34" charset="0"/>
                <a:buChar char="•"/>
                <a:defRPr/>
              </a:pPr>
              <a:r>
                <a:rPr lang="pt-BR" sz="1000" b="1" dirty="0">
                  <a:latin typeface="Calibri Light (Títulos)"/>
                </a:rPr>
                <a:t>Sistema interno;</a:t>
              </a:r>
            </a:p>
            <a:p>
              <a:pPr marL="671513" lvl="1" indent="-214313" algn="just">
                <a:buFont typeface="Arial" panose="020B0604020202020204" pitchFamily="34" charset="0"/>
                <a:buChar char="•"/>
                <a:defRPr/>
              </a:pPr>
              <a:r>
                <a:rPr lang="pt-BR" sz="1000" b="1" dirty="0">
                  <a:latin typeface="Calibri Light (Títulos)"/>
                </a:rPr>
                <a:t>CEI-MT</a:t>
              </a:r>
            </a:p>
            <a:p>
              <a:pPr marL="1128713" lvl="2" indent="-214313" algn="just">
                <a:buFont typeface="Arial" panose="020B0604020202020204" pitchFamily="34" charset="0"/>
                <a:buChar char="•"/>
                <a:defRPr/>
              </a:pPr>
              <a:r>
                <a:rPr lang="pt-BR" sz="1000" b="1" dirty="0">
                  <a:latin typeface="Calibri Light (Títulos)"/>
                </a:rPr>
                <a:t>Para visualização </a:t>
              </a:r>
            </a:p>
            <a:p>
              <a:pPr marL="1128713" lvl="2" indent="-214313" algn="just">
                <a:buFont typeface="Arial" panose="020B0604020202020204" pitchFamily="34" charset="0"/>
                <a:buChar char="•"/>
                <a:defRPr/>
              </a:pPr>
              <a:r>
                <a:rPr lang="pt-BR" sz="1000" b="1" dirty="0">
                  <a:latin typeface="Calibri Light (Títulos)"/>
                </a:rPr>
                <a:t>QGIS</a:t>
              </a:r>
            </a:p>
            <a:p>
              <a:pPr marL="1128713" lvl="2" indent="-214313" algn="just">
                <a:buFont typeface="Arial" panose="020B0604020202020204" pitchFamily="34" charset="0"/>
                <a:buChar char="•"/>
                <a:defRPr/>
              </a:pPr>
              <a:r>
                <a:rPr lang="pt-BR" sz="1000" b="1" dirty="0">
                  <a:latin typeface="Calibri Light (Títulos)"/>
                </a:rPr>
                <a:t>Google Maps.</a:t>
              </a:r>
              <a:endParaRPr lang="pt-BR" sz="1000" dirty="0">
                <a:latin typeface="Calibri Light (Títulos)"/>
              </a:endParaRPr>
            </a:p>
          </p:txBody>
        </p:sp>
        <p:pic>
          <p:nvPicPr>
            <p:cNvPr id="19" name="Picture 4" descr="Resultado de imagem para mapa mato grosso">
              <a:extLst>
                <a:ext uri="{FF2B5EF4-FFF2-40B4-BE49-F238E27FC236}">
                  <a16:creationId xmlns:a16="http://schemas.microsoft.com/office/drawing/2014/main" id="{FF036BEC-3820-4809-A303-B715A291A5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614" y="2051224"/>
              <a:ext cx="1770660" cy="1657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" descr="Resultado de imagem para shapefile">
              <a:extLst>
                <a:ext uri="{FF2B5EF4-FFF2-40B4-BE49-F238E27FC236}">
                  <a16:creationId xmlns:a16="http://schemas.microsoft.com/office/drawing/2014/main" id="{FAEC0F59-E6AB-4364-82CB-BC688F72AA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0327" y="2446344"/>
              <a:ext cx="807481" cy="939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8" descr="Resultado de imagem para shapefile mato grosso">
              <a:extLst>
                <a:ext uri="{FF2B5EF4-FFF2-40B4-BE49-F238E27FC236}">
                  <a16:creationId xmlns:a16="http://schemas.microsoft.com/office/drawing/2014/main" id="{BAF024C4-656A-422C-8432-098147725E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3663" y="2213130"/>
              <a:ext cx="1417894" cy="7138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" name="Imagem 22" descr="Uma imagem contendo computador&#10;&#10;Descrição gerada automaticamente">
            <a:extLst>
              <a:ext uri="{FF2B5EF4-FFF2-40B4-BE49-F238E27FC236}">
                <a16:creationId xmlns:a16="http://schemas.microsoft.com/office/drawing/2014/main" id="{597C0AE3-54CC-4492-BEA6-F68A7DD283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904" y="2057400"/>
            <a:ext cx="2210741" cy="1603048"/>
          </a:xfrm>
          <a:prstGeom prst="rect">
            <a:avLst/>
          </a:prstGeom>
        </p:spPr>
      </p:pic>
      <p:sp>
        <p:nvSpPr>
          <p:cNvPr id="24" name="object 4">
            <a:extLst>
              <a:ext uri="{FF2B5EF4-FFF2-40B4-BE49-F238E27FC236}">
                <a16:creationId xmlns:a16="http://schemas.microsoft.com/office/drawing/2014/main" id="{106629CF-FDE6-4463-BAC7-98E4BA97CA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43836" y="135513"/>
            <a:ext cx="7620009" cy="52586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r">
              <a:lnSpc>
                <a:spcPct val="100000"/>
              </a:lnSpc>
            </a:pPr>
            <a:r>
              <a:rPr lang="pt-BR" sz="2400" b="1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/>
                <a:cs typeface="Century Gothic"/>
              </a:rPr>
              <a:t>Projeto: Meu município a luz do registro de imóveis</a:t>
            </a:r>
            <a:endParaRPr lang="pt-BR" sz="2400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26" name="Picture 2" descr="C:\Users\Anoreg adm01\Desktop\Trabalho de artes ANOREG\LogoAnoregOficial.png">
            <a:extLst>
              <a:ext uri="{FF2B5EF4-FFF2-40B4-BE49-F238E27FC236}">
                <a16:creationId xmlns:a16="http://schemas.microsoft.com/office/drawing/2014/main" id="{61E768E3-BFF6-4A01-87E3-0B9EC2DCE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4" y="77050"/>
            <a:ext cx="990600" cy="80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BC98C6B4-BBB0-4E6F-A4F9-3D116E172FD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184" y="77050"/>
            <a:ext cx="758952" cy="75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410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CF8700B-D265-4208-912B-3419F5E63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8741" y="723900"/>
            <a:ext cx="10419127" cy="6096000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endParaRPr lang="pt-BR" b="0" i="0" dirty="0">
              <a:effectLst/>
            </a:endParaRPr>
          </a:p>
          <a:p>
            <a:pPr algn="just"/>
            <a:r>
              <a:rPr lang="pt-BR" sz="3500" b="1" dirty="0">
                <a:latin typeface="+mj-lt"/>
              </a:rPr>
              <a:t>Projeto </a:t>
            </a:r>
            <a:r>
              <a:rPr lang="pt-BR" sz="3500" b="1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entury Gothic"/>
              </a:rPr>
              <a:t>Meu município a luz do registro de imóveis: </a:t>
            </a:r>
            <a:r>
              <a:rPr lang="pt-BR" sz="3500" dirty="0"/>
              <a:t>Neste aplicativo a serventia pode consultar e ou atualizar informações referente ao georreferenciamento dos imóveis rurais inicialmente e posteriormente urbano, de sua circunscrição ou município.</a:t>
            </a:r>
          </a:p>
          <a:p>
            <a:pPr marL="0" indent="0">
              <a:buNone/>
            </a:pPr>
            <a:r>
              <a:rPr lang="pt-BR" sz="3500" dirty="0"/>
              <a:t>      Poderá visualizar o mapa e ou localização da matrícula como: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500" dirty="0"/>
              <a:t>Número de Matrícula;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500" dirty="0"/>
              <a:t>Proprietário;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500" dirty="0"/>
              <a:t>Endereço.</a:t>
            </a:r>
          </a:p>
          <a:p>
            <a:pPr marL="0" indent="0">
              <a:buNone/>
            </a:pPr>
            <a:endParaRPr lang="pt-BR" sz="2900" dirty="0"/>
          </a:p>
          <a:p>
            <a:pPr algn="just"/>
            <a:r>
              <a:rPr lang="pt-BR" sz="3500" b="1" i="0" dirty="0">
                <a:effectLst/>
              </a:rPr>
              <a:t>Projeto Proteção ao Idoso:</a:t>
            </a:r>
            <a:r>
              <a:rPr lang="pt-BR" sz="3500" b="0" i="0" dirty="0">
                <a:effectLst/>
              </a:rPr>
              <a:t> Com o objetivo de monitorar possíveis tentativas de violência patrimonial ou financeira contra idosos e oferecer ainda mais segurança a essa parcela da população, a Associação dos Notários e Registradores do Estado de Mato Grosso – (Anoreg</a:t>
            </a:r>
            <a:r>
              <a:rPr lang="pt-BR" sz="3500" dirty="0"/>
              <a:t>/MT)</a:t>
            </a:r>
            <a:r>
              <a:rPr lang="pt-BR" sz="3500" b="0" i="0" dirty="0">
                <a:effectLst/>
              </a:rPr>
              <a:t>, e presidente em exercício Velenice Dias Almeida, desenvolveu um aplicativo que auxilia no combate à práticas de violência patrimonial, possibilitando a comunicação imediata de crimes contra esta população às autoridades competentes. O Objetivo foi utilizar a CEI para fazer a comunicação entre os órgãos envolvidos tais como: MP, Defensoria Publica, Conselho do idoso.</a:t>
            </a:r>
          </a:p>
          <a:p>
            <a:pPr marL="0" indent="0" algn="just">
              <a:buNone/>
            </a:pPr>
            <a:endParaRPr lang="pt-BR" sz="2900" b="0" i="0" dirty="0">
              <a:effectLst/>
            </a:endParaRPr>
          </a:p>
          <a:p>
            <a:pPr algn="just"/>
            <a:r>
              <a:rPr lang="pt-BR" sz="3500" b="1" i="0" dirty="0">
                <a:effectLst/>
              </a:rPr>
              <a:t>Guarda e </a:t>
            </a:r>
            <a:r>
              <a:rPr lang="pt-BR" sz="3500" b="1" dirty="0"/>
              <a:t>conservação:</a:t>
            </a:r>
            <a:r>
              <a:rPr lang="pt-BR" sz="3500" dirty="0"/>
              <a:t> </a:t>
            </a:r>
            <a:r>
              <a:rPr lang="pt-BR" sz="3500" b="0" i="0" dirty="0">
                <a:effectLst/>
              </a:rPr>
              <a:t>Neste aplicativo, </a:t>
            </a:r>
            <a:r>
              <a:rPr lang="pt-BR" sz="3500" dirty="0"/>
              <a:t>empresas que solicitarem o registro para guarda e conservação poderão consultar seus documentos.</a:t>
            </a:r>
          </a:p>
          <a:p>
            <a:pPr marL="0" indent="0" algn="just">
              <a:buNone/>
            </a:pPr>
            <a:r>
              <a:rPr lang="pt-BR" sz="3500" dirty="0"/>
              <a:t>       Fazer integração com sistema interno da empresa para agilizar a visualização de documento.</a:t>
            </a:r>
          </a:p>
          <a:p>
            <a:pPr marL="0" indent="0" algn="just">
              <a:buNone/>
            </a:pPr>
            <a:r>
              <a:rPr lang="pt-BR" sz="3500" dirty="0"/>
              <a:t>       Pedir certidão para a serventia que tem a guarda do documento.</a:t>
            </a:r>
          </a:p>
          <a:p>
            <a:pPr marL="0" indent="0" algn="just">
              <a:buNone/>
            </a:pPr>
            <a:endParaRPr lang="pt-BR" b="0" i="0" dirty="0">
              <a:effectLst/>
            </a:endParaRPr>
          </a:p>
          <a:p>
            <a:pPr algn="just"/>
            <a:endParaRPr lang="pt-BR" b="0" i="0" dirty="0">
              <a:effectLst/>
            </a:endParaRPr>
          </a:p>
          <a:p>
            <a:pPr algn="just"/>
            <a:endParaRPr lang="pt-BR" b="0" i="0" dirty="0">
              <a:effectLst/>
            </a:endParaRPr>
          </a:p>
          <a:p>
            <a:pPr algn="just"/>
            <a:endParaRPr lang="pt-BR" b="0" i="0" dirty="0">
              <a:effectLst/>
            </a:endParaRPr>
          </a:p>
          <a:p>
            <a:pPr algn="just"/>
            <a:endParaRPr lang="pt-BR" dirty="0"/>
          </a:p>
          <a:p>
            <a:pPr marL="0" indent="0">
              <a:buNone/>
            </a:pPr>
            <a:r>
              <a:rPr lang="pt-BR" b="1" dirty="0">
                <a:latin typeface="+mj-lt"/>
              </a:rPr>
              <a:t>  </a:t>
            </a:r>
            <a:r>
              <a:rPr lang="pt-BR" sz="18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entury Gothic"/>
              </a:rPr>
              <a:t> </a:t>
            </a:r>
            <a:endParaRPr lang="pt-BR" dirty="0">
              <a:latin typeface="+mj-lt"/>
            </a:endParaRPr>
          </a:p>
          <a:p>
            <a:pPr algn="just"/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C:\Users\Anoreg adm01\Desktop\Trabalho de artes ANOREG\LogoAnoregOficial.png">
            <a:extLst>
              <a:ext uri="{FF2B5EF4-FFF2-40B4-BE49-F238E27FC236}">
                <a16:creationId xmlns:a16="http://schemas.microsoft.com/office/drawing/2014/main" id="{AF5E9671-8861-4DB7-988D-238A63674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88" y="38100"/>
            <a:ext cx="84038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AF6305A-623B-4FCE-9E41-6675147FB5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68" y="38100"/>
            <a:ext cx="643861" cy="64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754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457248B8-0AD1-4C5A-9517-EB7DB877128C}"/>
              </a:ext>
            </a:extLst>
          </p:cNvPr>
          <p:cNvSpPr txBox="1"/>
          <p:nvPr/>
        </p:nvSpPr>
        <p:spPr>
          <a:xfrm>
            <a:off x="205407" y="4499865"/>
            <a:ext cx="1199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CEI-MT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FB49008-F1AA-4A4A-A494-0F01024B4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560" y="5236786"/>
            <a:ext cx="1232405" cy="123240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28852D82-3A7D-4611-9370-BA1A5AD60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9184" y="5217113"/>
            <a:ext cx="1178750" cy="1252078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A2C47696-498E-4A60-988B-4E6FFA6085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3763" y="759847"/>
            <a:ext cx="1743249" cy="1543204"/>
          </a:xfrm>
          <a:prstGeom prst="rect">
            <a:avLst/>
          </a:prstGeom>
        </p:spPr>
      </p:pic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8CC4C4B0-6AE5-42BB-AE33-888C5D405760}"/>
              </a:ext>
            </a:extLst>
          </p:cNvPr>
          <p:cNvSpPr/>
          <p:nvPr/>
        </p:nvSpPr>
        <p:spPr>
          <a:xfrm>
            <a:off x="1804933" y="3188018"/>
            <a:ext cx="1318830" cy="1240285"/>
          </a:xfrm>
          <a:prstGeom prst="roundRect">
            <a:avLst>
              <a:gd name="adj" fmla="val 10000"/>
            </a:avLst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16" name="Conector: Angulado 15">
            <a:extLst>
              <a:ext uri="{FF2B5EF4-FFF2-40B4-BE49-F238E27FC236}">
                <a16:creationId xmlns:a16="http://schemas.microsoft.com/office/drawing/2014/main" id="{D470AD9D-AFFB-4AED-A927-571C1616C6D9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 rot="5400000">
            <a:off x="2787385" y="1980014"/>
            <a:ext cx="884967" cy="1531040"/>
          </a:xfrm>
          <a:prstGeom prst="bentConnector3">
            <a:avLst>
              <a:gd name="adj1" fmla="val 50000"/>
            </a:avLst>
          </a:prstGeom>
          <a:ln w="762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Conector: Angulado 16">
            <a:extLst>
              <a:ext uri="{FF2B5EF4-FFF2-40B4-BE49-F238E27FC236}">
                <a16:creationId xmlns:a16="http://schemas.microsoft.com/office/drawing/2014/main" id="{F51D86A4-D984-4D93-AF55-6D55032BBDD9}"/>
              </a:ext>
            </a:extLst>
          </p:cNvPr>
          <p:cNvCxnSpPr>
            <a:cxnSpLocks/>
            <a:stCxn id="15" idx="2"/>
            <a:endCxn id="10" idx="0"/>
          </p:cNvCxnSpPr>
          <p:nvPr/>
        </p:nvCxnSpPr>
        <p:spPr>
          <a:xfrm rot="16200000" flipH="1">
            <a:off x="3007048" y="3885602"/>
            <a:ext cx="788810" cy="1874211"/>
          </a:xfrm>
          <a:prstGeom prst="bentConnector3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ítulo 1">
            <a:extLst>
              <a:ext uri="{FF2B5EF4-FFF2-40B4-BE49-F238E27FC236}">
                <a16:creationId xmlns:a16="http://schemas.microsoft.com/office/drawing/2014/main" id="{FE0B6AA8-B2BF-4D9F-820F-F76E8694C788}"/>
              </a:ext>
            </a:extLst>
          </p:cNvPr>
          <p:cNvSpPr txBox="1">
            <a:spLocks/>
          </p:cNvSpPr>
          <p:nvPr/>
        </p:nvSpPr>
        <p:spPr>
          <a:xfrm>
            <a:off x="6732104" y="4346260"/>
            <a:ext cx="5352009" cy="23176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pt-BR" sz="2000" dirty="0"/>
              <a:t>A CE-MT firmou convênio com a SESP-MT desde 2016, onde é possível as serventias mato-grossenses realizar consultas de RG (dados, foto e assinatura) pela CEI.</a:t>
            </a:r>
            <a:br>
              <a:rPr lang="pt-BR" sz="2000" dirty="0"/>
            </a:br>
            <a:r>
              <a:rPr lang="pt-BR" sz="2000" dirty="0"/>
              <a:t>Além de consultar as informações, também é possível saber se o documento já foi extraviado/furtado.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E2E115A5-8542-4E1E-B368-FB10201CE1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4770631"/>
              </p:ext>
            </p:extLst>
          </p:nvPr>
        </p:nvGraphicFramePr>
        <p:xfrm>
          <a:off x="8192390" y="976355"/>
          <a:ext cx="3891722" cy="3451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7F56005A-F1DC-49FE-8CA8-F74C526253AF}"/>
              </a:ext>
            </a:extLst>
          </p:cNvPr>
          <p:cNvSpPr/>
          <p:nvPr/>
        </p:nvSpPr>
        <p:spPr>
          <a:xfrm>
            <a:off x="7224981" y="101744"/>
            <a:ext cx="4859131" cy="707886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b="1" dirty="0">
              <a:solidFill>
                <a:schemeClr val="bg1"/>
              </a:solidFill>
            </a:endParaRPr>
          </a:p>
          <a:p>
            <a:pPr algn="ctr"/>
            <a:endParaRPr lang="pt-BR" dirty="0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23D16C41-DCC0-440A-A8F3-18C2169B5E53}"/>
              </a:ext>
            </a:extLst>
          </p:cNvPr>
          <p:cNvSpPr txBox="1"/>
          <p:nvPr/>
        </p:nvSpPr>
        <p:spPr>
          <a:xfrm>
            <a:off x="7332870" y="197372"/>
            <a:ext cx="4859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Consulta de RG (</a:t>
            </a:r>
            <a:r>
              <a:rPr lang="pt-BR" sz="2800" b="1" dirty="0" err="1">
                <a:solidFill>
                  <a:schemeClr val="bg1"/>
                </a:solidFill>
              </a:rPr>
              <a:t>Sesp</a:t>
            </a:r>
            <a:r>
              <a:rPr lang="pt-BR" sz="2800" b="1" dirty="0">
                <a:solidFill>
                  <a:schemeClr val="bg1"/>
                </a:solidFill>
              </a:rPr>
              <a:t>-MT)</a:t>
            </a:r>
          </a:p>
        </p:txBody>
      </p:sp>
      <p:pic>
        <p:nvPicPr>
          <p:cNvPr id="19" name="Picture 2" descr="C:\Users\Anoreg adm01\Desktop\Trabalho de artes ANOREG\LogoAnoregOficial.png">
            <a:extLst>
              <a:ext uri="{FF2B5EF4-FFF2-40B4-BE49-F238E27FC236}">
                <a16:creationId xmlns:a16="http://schemas.microsoft.com/office/drawing/2014/main" id="{DA591317-6B1F-4448-9331-D60DF6551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88" y="38100"/>
            <a:ext cx="84038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3CFDE729-9FF9-4439-976A-444C53F0E8A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68" y="38100"/>
            <a:ext cx="643861" cy="64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383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6FB78BE-3DE8-4EEC-870B-03105CF7F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319" y="565746"/>
            <a:ext cx="1362075" cy="1205771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591DD979-0BDD-4C6B-8552-B16123182C10}"/>
              </a:ext>
            </a:extLst>
          </p:cNvPr>
          <p:cNvSpPr/>
          <p:nvPr/>
        </p:nvSpPr>
        <p:spPr>
          <a:xfrm>
            <a:off x="1375795" y="1355029"/>
            <a:ext cx="1708581" cy="69670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Cartórios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A8772938-370C-4C70-85F7-8F9063202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3372" y="1847229"/>
            <a:ext cx="787037" cy="91068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B053A5D0-14D9-4566-AA6B-EE6F520A0C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723" y="1771517"/>
            <a:ext cx="787037" cy="990222"/>
          </a:xfrm>
          <a:prstGeom prst="rect">
            <a:avLst/>
          </a:prstGeom>
        </p:spPr>
      </p:pic>
      <p:cxnSp>
        <p:nvCxnSpPr>
          <p:cNvPr id="14" name="Conector: Angulado 13">
            <a:extLst>
              <a:ext uri="{FF2B5EF4-FFF2-40B4-BE49-F238E27FC236}">
                <a16:creationId xmlns:a16="http://schemas.microsoft.com/office/drawing/2014/main" id="{45F8E653-100E-4884-8B0F-E9D552D03809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3407544" y="1119808"/>
            <a:ext cx="1714698" cy="651709"/>
          </a:xfrm>
          <a:prstGeom prst="bentConnector2">
            <a:avLst/>
          </a:prstGeom>
          <a:ln w="762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17" name="Diagrama 16">
            <a:extLst>
              <a:ext uri="{FF2B5EF4-FFF2-40B4-BE49-F238E27FC236}">
                <a16:creationId xmlns:a16="http://schemas.microsoft.com/office/drawing/2014/main" id="{BC19158A-655F-435E-8ADE-7AD00F4B46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5129772"/>
              </p:ext>
            </p:extLst>
          </p:nvPr>
        </p:nvGraphicFramePr>
        <p:xfrm>
          <a:off x="8192390" y="1206732"/>
          <a:ext cx="3891722" cy="2653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564C97D2-5F72-49E9-A23E-967D0E023704}"/>
              </a:ext>
            </a:extLst>
          </p:cNvPr>
          <p:cNvSpPr/>
          <p:nvPr/>
        </p:nvSpPr>
        <p:spPr>
          <a:xfrm>
            <a:off x="6535027" y="101744"/>
            <a:ext cx="5549086" cy="707886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b="1" dirty="0">
              <a:solidFill>
                <a:schemeClr val="bg1"/>
              </a:solidFill>
            </a:endParaRPr>
          </a:p>
          <a:p>
            <a:pPr algn="ctr"/>
            <a:endParaRPr lang="pt-BR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37BE2D6B-0D79-49C9-8CAF-A2AEAB4D7B78}"/>
              </a:ext>
            </a:extLst>
          </p:cNvPr>
          <p:cNvSpPr txBox="1"/>
          <p:nvPr/>
        </p:nvSpPr>
        <p:spPr>
          <a:xfrm>
            <a:off x="6756738" y="194077"/>
            <a:ext cx="532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Envio dos arquivos para a CEI</a:t>
            </a:r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40BC9AE1-5B7F-4969-8C90-F0373A05F686}"/>
              </a:ext>
            </a:extLst>
          </p:cNvPr>
          <p:cNvSpPr/>
          <p:nvPr/>
        </p:nvSpPr>
        <p:spPr>
          <a:xfrm>
            <a:off x="5281832" y="4097784"/>
            <a:ext cx="1318830" cy="1240285"/>
          </a:xfrm>
          <a:prstGeom prst="roundRect">
            <a:avLst>
              <a:gd name="adj" fmla="val 10000"/>
            </a:avLst>
          </a:prstGeom>
          <a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24" name="Conector: Angulado 23">
            <a:extLst>
              <a:ext uri="{FF2B5EF4-FFF2-40B4-BE49-F238E27FC236}">
                <a16:creationId xmlns:a16="http://schemas.microsoft.com/office/drawing/2014/main" id="{C5521450-CE12-4330-941C-F2514AE1C2D7}"/>
              </a:ext>
            </a:extLst>
          </p:cNvPr>
          <p:cNvCxnSpPr>
            <a:cxnSpLocks/>
          </p:cNvCxnSpPr>
          <p:nvPr/>
        </p:nvCxnSpPr>
        <p:spPr>
          <a:xfrm rot="16200000" flipH="1">
            <a:off x="4954825" y="2987961"/>
            <a:ext cx="1121870" cy="850974"/>
          </a:xfrm>
          <a:prstGeom prst="bentConnector3">
            <a:avLst>
              <a:gd name="adj1" fmla="val 50000"/>
            </a:avLst>
          </a:prstGeom>
          <a:ln w="762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E464CC31-4682-40CC-B0D8-23468ADD096B}"/>
              </a:ext>
            </a:extLst>
          </p:cNvPr>
          <p:cNvSpPr txBox="1"/>
          <p:nvPr/>
        </p:nvSpPr>
        <p:spPr>
          <a:xfrm>
            <a:off x="176472" y="760333"/>
            <a:ext cx="1199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CEI-MT</a:t>
            </a:r>
          </a:p>
        </p:txBody>
      </p:sp>
      <p:sp>
        <p:nvSpPr>
          <p:cNvPr id="38" name="Título 1">
            <a:extLst>
              <a:ext uri="{FF2B5EF4-FFF2-40B4-BE49-F238E27FC236}">
                <a16:creationId xmlns:a16="http://schemas.microsoft.com/office/drawing/2014/main" id="{71F9A6BE-81CC-45E3-BA29-F1BA6A73A698}"/>
              </a:ext>
            </a:extLst>
          </p:cNvPr>
          <p:cNvSpPr txBox="1">
            <a:spLocks/>
          </p:cNvSpPr>
          <p:nvPr/>
        </p:nvSpPr>
        <p:spPr>
          <a:xfrm>
            <a:off x="7195893" y="4380294"/>
            <a:ext cx="4888219" cy="22670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pt-BR" sz="2000" dirty="0"/>
              <a:t>Os notários e registradores fazem os envios diariamente de atos praticados na serventia para a CEI. Os  órgãos públicos conveniados realizam consultas e visualizam os documentos diretamente na CEI, dessa forma, não há necessidade dos órgãos solicitarem em sua maioria a certidão aos cartórios.</a:t>
            </a:r>
          </a:p>
        </p:txBody>
      </p: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9E0F67AE-5DF3-49F9-A1CE-F7BB397447AA}"/>
              </a:ext>
            </a:extLst>
          </p:cNvPr>
          <p:cNvCxnSpPr/>
          <p:nvPr/>
        </p:nvCxnSpPr>
        <p:spPr>
          <a:xfrm>
            <a:off x="3741624" y="4710645"/>
            <a:ext cx="1380618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ipse 7">
            <a:extLst>
              <a:ext uri="{FF2B5EF4-FFF2-40B4-BE49-F238E27FC236}">
                <a16:creationId xmlns:a16="http://schemas.microsoft.com/office/drawing/2014/main" id="{ACC766B9-21B8-4723-A794-0953A75D6986}"/>
              </a:ext>
            </a:extLst>
          </p:cNvPr>
          <p:cNvSpPr/>
          <p:nvPr/>
        </p:nvSpPr>
        <p:spPr>
          <a:xfrm>
            <a:off x="1901802" y="4255305"/>
            <a:ext cx="1708581" cy="910680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Órgãos Públicos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C50FD02-F087-46B1-9C68-1A75C1FFC2E4}"/>
              </a:ext>
            </a:extLst>
          </p:cNvPr>
          <p:cNvSpPr txBox="1"/>
          <p:nvPr/>
        </p:nvSpPr>
        <p:spPr>
          <a:xfrm>
            <a:off x="1498696" y="5276591"/>
            <a:ext cx="2468894" cy="1015663"/>
          </a:xfrm>
          <a:prstGeom prst="rect">
            <a:avLst/>
          </a:prstGeom>
          <a:ln w="31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14313" indent="-214313" algn="just">
              <a:buFont typeface="Arial" panose="020B0604020202020204" pitchFamily="34" charset="0"/>
              <a:buChar char="•"/>
              <a:defRPr/>
            </a:pPr>
            <a:r>
              <a:rPr lang="pt-BR" sz="1200" dirty="0"/>
              <a:t>Atualmente são 26 órgãos públicos conveniados com a CEI que realizam consultas e visualizam os documentos na CEI</a:t>
            </a:r>
          </a:p>
        </p:txBody>
      </p:sp>
      <p:pic>
        <p:nvPicPr>
          <p:cNvPr id="18" name="Picture 2" descr="C:\Users\Anoreg adm01\Desktop\Trabalho de artes ANOREG\LogoAnoregOficial.png">
            <a:extLst>
              <a:ext uri="{FF2B5EF4-FFF2-40B4-BE49-F238E27FC236}">
                <a16:creationId xmlns:a16="http://schemas.microsoft.com/office/drawing/2014/main" id="{25214D68-F207-4CCA-8AE6-EC37FE081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88" y="38100"/>
            <a:ext cx="84038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73C6F571-FCEB-40E8-9540-5631598734B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68" y="38100"/>
            <a:ext cx="643861" cy="64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925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457248B8-0AD1-4C5A-9517-EB7DB877128C}"/>
              </a:ext>
            </a:extLst>
          </p:cNvPr>
          <p:cNvSpPr txBox="1"/>
          <p:nvPr/>
        </p:nvSpPr>
        <p:spPr>
          <a:xfrm>
            <a:off x="205407" y="4499865"/>
            <a:ext cx="1199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CEI-MT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E07E855C-D72C-4C9E-BEDE-4DD2FC232B3A}"/>
              </a:ext>
            </a:extLst>
          </p:cNvPr>
          <p:cNvSpPr/>
          <p:nvPr/>
        </p:nvSpPr>
        <p:spPr>
          <a:xfrm>
            <a:off x="8671338" y="148406"/>
            <a:ext cx="3427896" cy="1014582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B89174A-6839-4ABE-807F-D3F222AF69DA}"/>
              </a:ext>
            </a:extLst>
          </p:cNvPr>
          <p:cNvSpPr txBox="1"/>
          <p:nvPr/>
        </p:nvSpPr>
        <p:spPr>
          <a:xfrm>
            <a:off x="8671338" y="240739"/>
            <a:ext cx="35206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Pesquisa dinâmica e avançada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FA492C71-F700-4CC6-B7FF-648A2A8D8A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5931247"/>
              </p:ext>
            </p:extLst>
          </p:nvPr>
        </p:nvGraphicFramePr>
        <p:xfrm>
          <a:off x="8207512" y="1352258"/>
          <a:ext cx="3891722" cy="2653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Título 1">
            <a:extLst>
              <a:ext uri="{FF2B5EF4-FFF2-40B4-BE49-F238E27FC236}">
                <a16:creationId xmlns:a16="http://schemas.microsoft.com/office/drawing/2014/main" id="{30210B86-DE0E-4335-8F96-D968E1BC5A7E}"/>
              </a:ext>
            </a:extLst>
          </p:cNvPr>
          <p:cNvSpPr txBox="1">
            <a:spLocks/>
          </p:cNvSpPr>
          <p:nvPr/>
        </p:nvSpPr>
        <p:spPr>
          <a:xfrm>
            <a:off x="7323589" y="4375363"/>
            <a:ext cx="4775645" cy="22097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pt-BR" sz="2000" dirty="0"/>
              <a:t>Cartórios e Órgãos Públicos podem fazer consultas e visualizações pesquisando por nome completo, CPF </a:t>
            </a:r>
            <a:r>
              <a:rPr lang="pt-BR" sz="2000"/>
              <a:t>ou CNPJ, </a:t>
            </a:r>
            <a:r>
              <a:rPr lang="pt-BR" sz="2000" dirty="0"/>
              <a:t>não sendo necessário solicitar a certidão ao cartório.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Permite também a busca em qualquer cartório do Estado de Mato Grosso para </a:t>
            </a:r>
            <a:r>
              <a:rPr lang="pt-BR" sz="2000" b="1" dirty="0"/>
              <a:t>TODAS AS ESPECIALIDADES </a:t>
            </a:r>
            <a:r>
              <a:rPr lang="pt-BR" sz="2000" dirty="0"/>
              <a:t>pelo número de matrícula/registo/termo/ficha/instrumento.</a:t>
            </a:r>
          </a:p>
        </p:txBody>
      </p:sp>
      <p:sp>
        <p:nvSpPr>
          <p:cNvPr id="42" name="Elipse 4">
            <a:extLst>
              <a:ext uri="{FF2B5EF4-FFF2-40B4-BE49-F238E27FC236}">
                <a16:creationId xmlns:a16="http://schemas.microsoft.com/office/drawing/2014/main" id="{B144EFC9-0DDE-4443-8180-66C4D0AD8BA3}"/>
              </a:ext>
            </a:extLst>
          </p:cNvPr>
          <p:cNvSpPr txBox="1"/>
          <p:nvPr/>
        </p:nvSpPr>
        <p:spPr>
          <a:xfrm>
            <a:off x="3339126" y="3912469"/>
            <a:ext cx="1174792" cy="117479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2000" dirty="0"/>
              <a:t>Solicita 2ª via para o cartório</a:t>
            </a:r>
            <a:endParaRPr lang="pt-BR" sz="2000" kern="12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4D2D35F-D373-4D3E-B678-2BFF58A132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3966" y="897099"/>
            <a:ext cx="1362075" cy="120577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AED5965-32EA-496E-BA4E-D0D1200D19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97302" y="3012423"/>
            <a:ext cx="1232405" cy="1232405"/>
          </a:xfrm>
          <a:prstGeom prst="rect">
            <a:avLst/>
          </a:prstGeom>
        </p:spPr>
      </p:pic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4BDA0CD0-416B-4F5B-BAA0-ED6D06855B68}"/>
              </a:ext>
            </a:extLst>
          </p:cNvPr>
          <p:cNvSpPr/>
          <p:nvPr/>
        </p:nvSpPr>
        <p:spPr>
          <a:xfrm>
            <a:off x="2514270" y="2723134"/>
            <a:ext cx="1318830" cy="1240285"/>
          </a:xfrm>
          <a:prstGeom prst="roundRect">
            <a:avLst>
              <a:gd name="adj" fmla="val 10000"/>
            </a:avLst>
          </a:prstGeom>
          <a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916BBF97-00E5-47EE-A3E0-0DBD8149EEC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75569" y="5016256"/>
            <a:ext cx="1037935" cy="1490309"/>
          </a:xfrm>
          <a:prstGeom prst="rect">
            <a:avLst/>
          </a:prstGeom>
        </p:spPr>
      </p:pic>
      <p:sp>
        <p:nvSpPr>
          <p:cNvPr id="14" name="Seta: para Baixo 13">
            <a:extLst>
              <a:ext uri="{FF2B5EF4-FFF2-40B4-BE49-F238E27FC236}">
                <a16:creationId xmlns:a16="http://schemas.microsoft.com/office/drawing/2014/main" id="{A59FD7C1-EBBE-4AE4-B78E-3411EF1A769C}"/>
              </a:ext>
            </a:extLst>
          </p:cNvPr>
          <p:cNvSpPr/>
          <p:nvPr/>
        </p:nvSpPr>
        <p:spPr>
          <a:xfrm rot="19847615">
            <a:off x="2531013" y="2306447"/>
            <a:ext cx="344556" cy="3314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: para Baixo 14">
            <a:extLst>
              <a:ext uri="{FF2B5EF4-FFF2-40B4-BE49-F238E27FC236}">
                <a16:creationId xmlns:a16="http://schemas.microsoft.com/office/drawing/2014/main" id="{1DEC7964-33B2-4F77-85CD-A6A2A143FA05}"/>
              </a:ext>
            </a:extLst>
          </p:cNvPr>
          <p:cNvSpPr/>
          <p:nvPr/>
        </p:nvSpPr>
        <p:spPr>
          <a:xfrm>
            <a:off x="3087757" y="4388775"/>
            <a:ext cx="344556" cy="3314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05A973F4-67B8-4585-AA78-9DC94E2D7DB4}"/>
              </a:ext>
            </a:extLst>
          </p:cNvPr>
          <p:cNvSpPr/>
          <p:nvPr/>
        </p:nvSpPr>
        <p:spPr>
          <a:xfrm>
            <a:off x="3842915" y="861657"/>
            <a:ext cx="1708581" cy="69670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Cartório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8598D2B-C1D9-4D50-B69F-3647196491C3}"/>
              </a:ext>
            </a:extLst>
          </p:cNvPr>
          <p:cNvSpPr txBox="1"/>
          <p:nvPr/>
        </p:nvSpPr>
        <p:spPr>
          <a:xfrm>
            <a:off x="4513918" y="2977666"/>
            <a:ext cx="2005064" cy="1015663"/>
          </a:xfrm>
          <a:prstGeom prst="rect">
            <a:avLst/>
          </a:prstGeom>
          <a:ln w="31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14313" indent="-214313" algn="just">
              <a:buFont typeface="Arial" panose="020B0604020202020204" pitchFamily="34" charset="0"/>
              <a:buChar char="•"/>
              <a:defRPr/>
            </a:pPr>
            <a:r>
              <a:rPr lang="pt-BR" sz="1200" dirty="0"/>
              <a:t>Realiza a pesquisa pelo nome completo ou CPF/CNPJ de uma das partes do registro.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E5537A99-7625-4D96-BAA8-11A14A43E0E5}"/>
              </a:ext>
            </a:extLst>
          </p:cNvPr>
          <p:cNvSpPr txBox="1"/>
          <p:nvPr/>
        </p:nvSpPr>
        <p:spPr>
          <a:xfrm>
            <a:off x="3978454" y="5087261"/>
            <a:ext cx="2005064" cy="830997"/>
          </a:xfrm>
          <a:prstGeom prst="rect">
            <a:avLst/>
          </a:prstGeom>
          <a:ln w="31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14313" indent="-214313" algn="just">
              <a:buFont typeface="Arial" panose="020B0604020202020204" pitchFamily="34" charset="0"/>
              <a:buChar char="•"/>
              <a:defRPr/>
            </a:pPr>
            <a:r>
              <a:rPr lang="pt-BR" sz="1200" dirty="0"/>
              <a:t>Visualizam a certidão em tempo real, sem a necessidade de solicitar ao cartório.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9BBE219D-9E7E-46A9-AA59-192335B756AC}"/>
              </a:ext>
            </a:extLst>
          </p:cNvPr>
          <p:cNvSpPr/>
          <p:nvPr/>
        </p:nvSpPr>
        <p:spPr>
          <a:xfrm>
            <a:off x="1379176" y="1162988"/>
            <a:ext cx="1708581" cy="69670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Órgãos Públicos</a:t>
            </a:r>
          </a:p>
        </p:txBody>
      </p:sp>
      <p:sp>
        <p:nvSpPr>
          <p:cNvPr id="20" name="Seta: para Baixo 19">
            <a:extLst>
              <a:ext uri="{FF2B5EF4-FFF2-40B4-BE49-F238E27FC236}">
                <a16:creationId xmlns:a16="http://schemas.microsoft.com/office/drawing/2014/main" id="{81CDBCA3-FAB1-410F-A844-849EC4C4E7A7}"/>
              </a:ext>
            </a:extLst>
          </p:cNvPr>
          <p:cNvSpPr/>
          <p:nvPr/>
        </p:nvSpPr>
        <p:spPr>
          <a:xfrm rot="1126342">
            <a:off x="3560714" y="2339558"/>
            <a:ext cx="344556" cy="3314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2" name="Picture 2" descr="C:\Users\Anoreg adm01\Desktop\Trabalho de artes ANOREG\LogoAnoregOficial.png">
            <a:extLst>
              <a:ext uri="{FF2B5EF4-FFF2-40B4-BE49-F238E27FC236}">
                <a16:creationId xmlns:a16="http://schemas.microsoft.com/office/drawing/2014/main" id="{CA9AFF7A-AE1B-43FC-9309-16FB7C02C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88" y="38100"/>
            <a:ext cx="84038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0C6201D2-F3C5-4510-83A2-75848729952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68" y="38100"/>
            <a:ext cx="643861" cy="64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793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457248B8-0AD1-4C5A-9517-EB7DB877128C}"/>
              </a:ext>
            </a:extLst>
          </p:cNvPr>
          <p:cNvSpPr txBox="1"/>
          <p:nvPr/>
        </p:nvSpPr>
        <p:spPr>
          <a:xfrm>
            <a:off x="205407" y="4499865"/>
            <a:ext cx="1199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CEI-MT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4449EEE3-8396-43ED-AD39-65076F4EB3E2}"/>
              </a:ext>
            </a:extLst>
          </p:cNvPr>
          <p:cNvSpPr/>
          <p:nvPr/>
        </p:nvSpPr>
        <p:spPr>
          <a:xfrm>
            <a:off x="7620000" y="91071"/>
            <a:ext cx="4464149" cy="1073472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b="1" dirty="0">
              <a:solidFill>
                <a:schemeClr val="bg1"/>
              </a:solidFill>
            </a:endParaRPr>
          </a:p>
          <a:p>
            <a:pPr algn="ctr"/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3EE3FDE-587B-41E8-9E3F-BA6BA9386DE6}"/>
              </a:ext>
            </a:extLst>
          </p:cNvPr>
          <p:cNvSpPr txBox="1"/>
          <p:nvPr/>
        </p:nvSpPr>
        <p:spPr>
          <a:xfrm>
            <a:off x="7752522" y="210436"/>
            <a:ext cx="48591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Comunicação entre Notários e Registradores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8E292BE5-F4A6-45A9-AE41-6AAA48A9C2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5072599"/>
              </p:ext>
            </p:extLst>
          </p:nvPr>
        </p:nvGraphicFramePr>
        <p:xfrm>
          <a:off x="8192427" y="1522230"/>
          <a:ext cx="3891722" cy="2977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Título 1">
            <a:extLst>
              <a:ext uri="{FF2B5EF4-FFF2-40B4-BE49-F238E27FC236}">
                <a16:creationId xmlns:a16="http://schemas.microsoft.com/office/drawing/2014/main" id="{FB0BD1AE-7D1A-4547-9BB0-0E5FFBE87615}"/>
              </a:ext>
            </a:extLst>
          </p:cNvPr>
          <p:cNvSpPr txBox="1">
            <a:spLocks/>
          </p:cNvSpPr>
          <p:nvPr/>
        </p:nvSpPr>
        <p:spPr>
          <a:xfrm>
            <a:off x="7195930" y="4499865"/>
            <a:ext cx="4888219" cy="22670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pt-BR" sz="2000" dirty="0"/>
              <a:t>  Os notários e registradores podem se comunicar por meio da CEI-MT.</a:t>
            </a:r>
          </a:p>
          <a:p>
            <a:pPr algn="just"/>
            <a:r>
              <a:rPr lang="pt-BR" sz="2000" dirty="0"/>
              <a:t>Por exemplo: o cartório de RI pode solicitar ao nota o traslado de uma escritura assinado digitalmente para executar o registro. </a:t>
            </a:r>
          </a:p>
        </p:txBody>
      </p:sp>
      <p:graphicFrame>
        <p:nvGraphicFramePr>
          <p:cNvPr id="51" name="Diagrama 50">
            <a:extLst>
              <a:ext uri="{FF2B5EF4-FFF2-40B4-BE49-F238E27FC236}">
                <a16:creationId xmlns:a16="http://schemas.microsoft.com/office/drawing/2014/main" id="{39ACB8A2-98AA-4DA0-BCF7-D6ECA64E58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2922712"/>
              </p:ext>
            </p:extLst>
          </p:nvPr>
        </p:nvGraphicFramePr>
        <p:xfrm>
          <a:off x="1216990" y="1164543"/>
          <a:ext cx="7469944" cy="5192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3" name="Retângulo: Cantos Arredondados 52">
            <a:extLst>
              <a:ext uri="{FF2B5EF4-FFF2-40B4-BE49-F238E27FC236}">
                <a16:creationId xmlns:a16="http://schemas.microsoft.com/office/drawing/2014/main" id="{1FCA3C58-C182-4874-900B-6A75417724A7}"/>
              </a:ext>
            </a:extLst>
          </p:cNvPr>
          <p:cNvSpPr/>
          <p:nvPr/>
        </p:nvSpPr>
        <p:spPr>
          <a:xfrm>
            <a:off x="4365797" y="3246247"/>
            <a:ext cx="1172330" cy="1074680"/>
          </a:xfrm>
          <a:prstGeom prst="roundRect">
            <a:avLst>
              <a:gd name="adj" fmla="val 50000"/>
            </a:avLst>
          </a:prstGeom>
          <a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2" name="Picture 2" descr="C:\Users\Anoreg adm01\Desktop\Trabalho de artes ANOREG\LogoAnoregOficial.png">
            <a:extLst>
              <a:ext uri="{FF2B5EF4-FFF2-40B4-BE49-F238E27FC236}">
                <a16:creationId xmlns:a16="http://schemas.microsoft.com/office/drawing/2014/main" id="{AD13FA7C-F280-4335-BA16-72D2AADFB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88" y="38100"/>
            <a:ext cx="84038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EF37AAFC-05BD-4A20-8856-D910412E587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68" y="38100"/>
            <a:ext cx="643861" cy="64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091925"/>
      </p:ext>
    </p:extLst>
  </p:cSld>
  <p:clrMapOvr>
    <a:masterClrMapping/>
  </p:clrMapOvr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orda com Tiras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454</TotalTime>
  <Words>1749</Words>
  <Application>Microsoft Office PowerPoint</Application>
  <PresentationFormat>Widescreen</PresentationFormat>
  <Paragraphs>249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7" baseType="lpstr">
      <vt:lpstr>Arial</vt:lpstr>
      <vt:lpstr>Brush Script MT</vt:lpstr>
      <vt:lpstr>Calibri</vt:lpstr>
      <vt:lpstr>Calibri Light (Títulos)</vt:lpstr>
      <vt:lpstr>Century Gothic</vt:lpstr>
      <vt:lpstr>Century Gothic (Corpo)</vt:lpstr>
      <vt:lpstr>Wingdings</vt:lpstr>
      <vt:lpstr>Wingdings 3</vt:lpstr>
      <vt:lpstr>Cacho</vt:lpstr>
      <vt:lpstr>Apresentação do PowerPoint</vt:lpstr>
      <vt:lpstr>Implantação da CEI-MT</vt:lpstr>
      <vt:lpstr>Apresentação do PowerPoint</vt:lpstr>
      <vt:lpstr>Projeto: Meu município a luz do registro de imóveis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Matheus Nascimento</dc:creator>
  <cp:lastModifiedBy>Matheus Nascimento</cp:lastModifiedBy>
  <cp:revision>141</cp:revision>
  <dcterms:created xsi:type="dcterms:W3CDTF">2020-09-22T14:29:28Z</dcterms:created>
  <dcterms:modified xsi:type="dcterms:W3CDTF">2021-04-14T12:41:20Z</dcterms:modified>
</cp:coreProperties>
</file>